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009900"/>
    <a:srgbClr val="FF3300"/>
    <a:srgbClr val="FFFF66"/>
    <a:srgbClr val="FFFF00"/>
    <a:srgbClr val="006600"/>
    <a:srgbClr val="00FFCC"/>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95" autoAdjust="0"/>
  </p:normalViewPr>
  <p:slideViewPr>
    <p:cSldViewPr snapToGrid="0">
      <p:cViewPr varScale="1">
        <p:scale>
          <a:sx n="67" d="100"/>
          <a:sy n="67" d="100"/>
        </p:scale>
        <p:origin x="-91" y="-26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351207F-B3B9-4F8B-863D-1E3DBC368C62}" type="datetimeFigureOut">
              <a:rPr lang="en-US"/>
              <a:pPr>
                <a:defRPr/>
              </a:pPr>
              <a:t>12/20/2010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E0F9B4-D459-4C72-B9ED-29AEEEC5089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B63D012-9FC6-4C8E-B7E8-AA0A971FD91A}" type="datetimeFigureOut">
              <a:rPr lang="en-US"/>
              <a:pPr>
                <a:defRPr/>
              </a:pPr>
              <a:t>12/20/2010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113348-3607-4717-ABA5-6DA51484CF0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9782ADE-CFBC-4753-97C5-967086C2BA7F}" type="datetimeFigureOut">
              <a:rPr lang="en-US"/>
              <a:pPr>
                <a:defRPr/>
              </a:pPr>
              <a:t>12/20/2010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A9D5DEE-315D-4E61-BCAE-65B2AB517A5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6C88EBF-F57A-403B-9562-6D460B1D337C}" type="datetimeFigureOut">
              <a:rPr lang="en-US"/>
              <a:pPr>
                <a:defRPr/>
              </a:pPr>
              <a:t>12/20/2010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7A8BE4-F4B0-4C43-91B2-A7C39C5D5A9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1DFAA6D-540D-4212-95E8-A41A9F3AF84A}" type="datetimeFigureOut">
              <a:rPr lang="en-US"/>
              <a:pPr>
                <a:defRPr/>
              </a:pPr>
              <a:t>12/20/2010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6A8CE7-6A79-45CA-A18D-9F8D7DA3CEF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81F8FE3-CAA6-4085-985E-CFF37429359B}" type="datetimeFigureOut">
              <a:rPr lang="en-US"/>
              <a:pPr>
                <a:defRPr/>
              </a:pPr>
              <a:t>12/20/2010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E90F894-0E6B-4528-95CA-A18FE2491B6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654CFE9-71DD-40DE-9533-797C0849FB5C}" type="datetimeFigureOut">
              <a:rPr lang="en-US"/>
              <a:pPr>
                <a:defRPr/>
              </a:pPr>
              <a:t>12/20/2010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17A2582-EC82-44BE-88BC-FEFCB2F1FDF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DF227B6-0A71-44BA-BAB4-46A2D6B07B87}" type="datetimeFigureOut">
              <a:rPr lang="en-US"/>
              <a:pPr>
                <a:defRPr/>
              </a:pPr>
              <a:t>12/20/2010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A8764BC-B686-4A42-87CB-1D3D6B79CA6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A20AB4A-A4AA-4EAA-BD47-2D6B6EB1FCFE}" type="datetimeFigureOut">
              <a:rPr lang="en-US"/>
              <a:pPr>
                <a:defRPr/>
              </a:pPr>
              <a:t>12/20/2010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9021DB8-DEC4-4F3A-8705-DB190281966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E23D0B4-41B9-4008-8DFE-98D05E34AE4C}" type="datetimeFigureOut">
              <a:rPr lang="en-US"/>
              <a:pPr>
                <a:defRPr/>
              </a:pPr>
              <a:t>12/20/2010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D63DFEB-A410-4EA6-9E7C-990C3F79106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5393CF8-4530-4D52-8017-92A2ABAAE47E}" type="datetimeFigureOut">
              <a:rPr lang="en-US"/>
              <a:pPr>
                <a:defRPr/>
              </a:pPr>
              <a:t>12/20/2010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412AB2A-1D6E-468B-9BA1-A883D3281A8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4498CAC-F745-4A2D-A1D5-AD9603AA6BB4}" type="datetimeFigureOut">
              <a:rPr lang="en-US"/>
              <a:pPr>
                <a:defRPr/>
              </a:pPr>
              <a:t>12/20/2010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A6AA3EA-E173-4CF0-8519-38C7A7D359B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026"/>
                                        </p:tgtEl>
                                        <p:attrNameLst>
                                          <p:attrName>style.visibility</p:attrName>
                                        </p:attrNameLst>
                                      </p:cBhvr>
                                      <p:to>
                                        <p:strVal val="visible"/>
                                      </p:to>
                                    </p:set>
                                    <p:animEffect transition="in" filter="fade">
                                      <p:cBhvr>
                                        <p:cTn id="7" dur="600">
                                          <p:stCondLst>
                                            <p:cond delay="0"/>
                                          </p:stCondLst>
                                        </p:cTn>
                                        <p:tgtEl>
                                          <p:spTgt spid="1026"/>
                                        </p:tgtEl>
                                      </p:cBhvr>
                                    </p:animEffect>
                                    <p:anim calcmode="lin" valueType="num">
                                      <p:cBhvr>
                                        <p:cTn id="8" dur="600" fill="hold">
                                          <p:stCondLst>
                                            <p:cond delay="0"/>
                                          </p:stCondLst>
                                        </p:cTn>
                                        <p:tgtEl>
                                          <p:spTgt spid="1026"/>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026"/>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02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027">
                                            <p:txEl>
                                              <p:pRg st="0" end="0"/>
                                            </p:txEl>
                                          </p:spTgt>
                                        </p:tgtEl>
                                        <p:attrNameLst>
                                          <p:attrName>style.visibility</p:attrName>
                                        </p:attrNameLst>
                                      </p:cBhvr>
                                      <p:to>
                                        <p:strVal val="visible"/>
                                      </p:to>
                                    </p:set>
                                    <p:animEffect transition="in" filter="slide(fromBottom)">
                                      <p:cBhvr>
                                        <p:cTn id="15" dur="500">
                                          <p:stCondLst>
                                            <p:cond delay="0"/>
                                          </p:stCondLst>
                                        </p:cTn>
                                        <p:tgtEl>
                                          <p:spTgt spid="1027">
                                            <p:txEl>
                                              <p:pRg st="0" end="0"/>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027">
                                            <p:txEl>
                                              <p:pRg st="1" end="1"/>
                                            </p:txEl>
                                          </p:spTgt>
                                        </p:tgtEl>
                                        <p:attrNameLst>
                                          <p:attrName>style.visibility</p:attrName>
                                        </p:attrNameLst>
                                      </p:cBhvr>
                                      <p:to>
                                        <p:strVal val="visible"/>
                                      </p:to>
                                    </p:set>
                                    <p:animEffect transition="in" filter="slide(fromBottom)">
                                      <p:cBhvr>
                                        <p:cTn id="18" dur="500">
                                          <p:stCondLst>
                                            <p:cond delay="0"/>
                                          </p:stCondLst>
                                        </p:cTn>
                                        <p:tgtEl>
                                          <p:spTgt spid="1027">
                                            <p:txEl>
                                              <p:pRg st="1" end="1"/>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027">
                                            <p:txEl>
                                              <p:pRg st="2" end="2"/>
                                            </p:txEl>
                                          </p:spTgt>
                                        </p:tgtEl>
                                        <p:attrNameLst>
                                          <p:attrName>style.visibility</p:attrName>
                                        </p:attrNameLst>
                                      </p:cBhvr>
                                      <p:to>
                                        <p:strVal val="visible"/>
                                      </p:to>
                                    </p:set>
                                    <p:animEffect transition="in" filter="slide(fromBottom)">
                                      <p:cBhvr>
                                        <p:cTn id="21" dur="500">
                                          <p:stCondLst>
                                            <p:cond delay="0"/>
                                          </p:stCondLst>
                                        </p:cTn>
                                        <p:tgtEl>
                                          <p:spTgt spid="1027">
                                            <p:txEl>
                                              <p:pRg st="2" end="2"/>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027">
                                            <p:txEl>
                                              <p:pRg st="3" end="3"/>
                                            </p:txEl>
                                          </p:spTgt>
                                        </p:tgtEl>
                                        <p:attrNameLst>
                                          <p:attrName>style.visibility</p:attrName>
                                        </p:attrNameLst>
                                      </p:cBhvr>
                                      <p:to>
                                        <p:strVal val="visible"/>
                                      </p:to>
                                    </p:set>
                                    <p:animEffect transition="in" filter="slide(fromBottom)">
                                      <p:cBhvr>
                                        <p:cTn id="24" dur="500">
                                          <p:stCondLst>
                                            <p:cond delay="0"/>
                                          </p:stCondLst>
                                        </p:cTn>
                                        <p:tgtEl>
                                          <p:spTgt spid="1027">
                                            <p:txEl>
                                              <p:pRg st="3" end="3"/>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slide(fromBottom)">
                                      <p:cBhvr>
                                        <p:cTn id="27" dur="500">
                                          <p:stCondLst>
                                            <p:cond delay="0"/>
                                          </p:stCondLst>
                                        </p:cTn>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12" presetClass="entr" presetSubtype="4"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slide(fromBottom)">
                      <p:cBhvr>
                        <p:cTn dur="500">
                          <p:stCondLst>
                            <p:cond delay="0"/>
                          </p:stCondLst>
                        </p:cTn>
                        <p:tgtEl>
                          <p:spTgt spid="1027"/>
                        </p:tgtEl>
                      </p:cBhvr>
                    </p:animEffect>
                  </p:childTnLst>
                </p:cTn>
              </p:par>
            </p:tnLst>
          </p:tmpl>
          <p:tmpl lvl="2">
            <p:tnLst>
              <p:par>
                <p:cTn presetID="12" presetClass="entr" presetSubtype="4"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slide(fromBottom)">
                      <p:cBhvr>
                        <p:cTn dur="500">
                          <p:stCondLst>
                            <p:cond delay="0"/>
                          </p:stCondLst>
                        </p:cTn>
                        <p:tgtEl>
                          <p:spTgt spid="1027"/>
                        </p:tgtEl>
                      </p:cBhvr>
                    </p:animEffect>
                  </p:childTnLst>
                </p:cTn>
              </p:par>
            </p:tnLst>
          </p:tmpl>
          <p:tmpl lvl="3">
            <p:tnLst>
              <p:par>
                <p:cTn presetID="12" presetClass="entr" presetSubtype="4"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slide(fromBottom)">
                      <p:cBhvr>
                        <p:cTn dur="500">
                          <p:stCondLst>
                            <p:cond delay="0"/>
                          </p:stCondLst>
                        </p:cTn>
                        <p:tgtEl>
                          <p:spTgt spid="1027"/>
                        </p:tgtEl>
                      </p:cBhvr>
                    </p:animEffect>
                  </p:childTnLst>
                </p:cTn>
              </p:par>
            </p:tnLst>
          </p:tmpl>
          <p:tmpl lvl="4">
            <p:tnLst>
              <p:par>
                <p:cTn presetID="12" presetClass="entr" presetSubtype="4"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slide(fromBottom)">
                      <p:cBhvr>
                        <p:cTn dur="500">
                          <p:stCondLst>
                            <p:cond delay="0"/>
                          </p:stCondLst>
                        </p:cTn>
                        <p:tgtEl>
                          <p:spTgt spid="1027"/>
                        </p:tgtEl>
                      </p:cBhvr>
                    </p:animEffect>
                  </p:childTnLst>
                </p:cTn>
              </p:par>
            </p:tnLst>
          </p:tmpl>
          <p:tmpl lvl="5">
            <p:tnLst>
              <p:par>
                <p:cTn presetID="12" presetClass="entr" presetSubtype="4"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slide(fromBottom)">
                      <p:cBhvr>
                        <p:cTn dur="500">
                          <p:stCondLst>
                            <p:cond delay="0"/>
                          </p:stCondLst>
                        </p:cTn>
                        <p:tgtEl>
                          <p:spTgt spid="1027"/>
                        </p:tgtEl>
                      </p:cBhvr>
                    </p:animEffect>
                  </p:childTnLst>
                </p:cTn>
              </p:par>
            </p:tnLst>
          </p:tmpl>
        </p:tmplLst>
      </p:bldP>
    </p:bld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ifs.net/image/Geography_and_History/Russia/Russia/9321" TargetMode="Externa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hyperlink" Target="http://www.allbestwallpapers.com/wallpaper/travel/image/kremlin_and_red_square_fireworks,_moscow,_russia.jpg"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smtClean="0">
                <a:solidFill>
                  <a:schemeClr val="bg1"/>
                </a:solidFill>
                <a:latin typeface="Times New Roman" pitchFamily="18" charset="0"/>
                <a:cs typeface="Times New Roman" pitchFamily="18" charset="0"/>
              </a:rPr>
              <a:t>Russia’s History</a:t>
            </a:r>
          </a:p>
        </p:txBody>
      </p:sp>
      <p:sp>
        <p:nvSpPr>
          <p:cNvPr id="13314" name="Rectangle 4"/>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r>
              <a:rPr lang="en-US" smtClean="0"/>
              <a:t>BY: Calvin, Abdel, Sisley</a:t>
            </a:r>
          </a:p>
        </p:txBody>
      </p:sp>
      <p:pic>
        <p:nvPicPr>
          <p:cNvPr id="13315" name="Picture 2" descr="Russia Animated Flag Gif"/>
          <p:cNvPicPr>
            <a:picLocks noChangeAspect="1" noChangeArrowheads="1" noCrop="1"/>
          </p:cNvPicPr>
          <p:nvPr/>
        </p:nvPicPr>
        <p:blipFill>
          <a:blip r:embed="rId2" cstate="print"/>
          <a:srcRect/>
          <a:stretch>
            <a:fillRect/>
          </a:stretch>
        </p:blipFill>
        <p:spPr bwMode="auto">
          <a:xfrm>
            <a:off x="3505200" y="4560888"/>
            <a:ext cx="1973263" cy="1450975"/>
          </a:xfrm>
          <a:prstGeom prst="rect">
            <a:avLst/>
          </a:prstGeom>
          <a:noFill/>
          <a:ln w="9525">
            <a:noFill/>
            <a:miter lim="800000"/>
            <a:headEnd/>
            <a:tailEnd/>
          </a:ln>
        </p:spPr>
      </p:pic>
      <p:pic>
        <p:nvPicPr>
          <p:cNvPr id="13316" name="Picture 4" descr="Russia - Click image to download.">
            <a:hlinkClick r:id="rId3"/>
          </p:cNvPr>
          <p:cNvPicPr>
            <a:picLocks noChangeAspect="1" noChangeArrowheads="1" noCrop="1"/>
          </p:cNvPicPr>
          <p:nvPr/>
        </p:nvPicPr>
        <p:blipFill>
          <a:blip r:embed="rId4" cstate="print"/>
          <a:srcRect/>
          <a:stretch>
            <a:fillRect/>
          </a:stretch>
        </p:blipFill>
        <p:spPr bwMode="auto">
          <a:xfrm>
            <a:off x="3767138" y="1071563"/>
            <a:ext cx="1387475" cy="11572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3313"/>
                                        </p:tgtEl>
                                        <p:attrNameLst>
                                          <p:attrName>style.visibility</p:attrName>
                                        </p:attrNameLst>
                                      </p:cBhvr>
                                      <p:to>
                                        <p:strVal val="visible"/>
                                      </p:to>
                                    </p:set>
                                    <p:animEffect transition="in" filter="fade">
                                      <p:cBhvr>
                                        <p:cTn id="7" dur="600">
                                          <p:stCondLst>
                                            <p:cond delay="0"/>
                                          </p:stCondLst>
                                        </p:cTn>
                                        <p:tgtEl>
                                          <p:spTgt spid="13313"/>
                                        </p:tgtEl>
                                      </p:cBhvr>
                                    </p:animEffect>
                                    <p:anim calcmode="lin" valueType="num">
                                      <p:cBhvr>
                                        <p:cTn id="8" dur="600" fill="hold">
                                          <p:stCondLst>
                                            <p:cond delay="0"/>
                                          </p:stCondLst>
                                        </p:cTn>
                                        <p:tgtEl>
                                          <p:spTgt spid="13313"/>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3313"/>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3313"/>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314">
                                            <p:txEl>
                                              <p:pRg st="0" end="0"/>
                                            </p:txEl>
                                          </p:spTgt>
                                        </p:tgtEl>
                                        <p:attrNameLst>
                                          <p:attrName>style.visibility</p:attrName>
                                        </p:attrNameLst>
                                      </p:cBhvr>
                                      <p:to>
                                        <p:strVal val="visible"/>
                                      </p:to>
                                    </p:set>
                                    <p:animEffect transition="in" filter="slide(fromBottom)">
                                      <p:cBhvr>
                                        <p:cTn id="15" dur="500">
                                          <p:stCondLst>
                                            <p:cond delay="0"/>
                                          </p:stCondLst>
                                        </p:cTn>
                                        <p:tgtEl>
                                          <p:spTgt spid="133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3" grpId="0"/>
      <p:bldP spid="13314"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4338" name="Picture 5" descr="Kremlin and Red Square Fireworks, Moscow, Russia Wallpaper">
            <a:hlinkClick r:id="rId3" tooltip="Kremlin and Red Square Fireworks, Moscow, Russia Wallpaper"/>
          </p:cNvPr>
          <p:cNvPicPr>
            <a:picLocks noChangeAspect="1" noChangeArrowheads="1"/>
          </p:cNvPicPr>
          <p:nvPr/>
        </p:nvPicPr>
        <p:blipFill>
          <a:blip r:embed="rId4" cstate="print"/>
          <a:srcRect/>
          <a:stretch>
            <a:fillRect/>
          </a:stretch>
        </p:blipFill>
        <p:spPr bwMode="auto">
          <a:xfrm>
            <a:off x="-279400" y="0"/>
            <a:ext cx="9423400" cy="7069138"/>
          </a:xfrm>
          <a:prstGeom prst="rect">
            <a:avLst/>
          </a:prstGeom>
          <a:noFill/>
          <a:ln w="9525">
            <a:noFill/>
            <a:miter lim="800000"/>
            <a:headEnd/>
            <a:tailEnd/>
          </a:ln>
        </p:spPr>
      </p:pic>
      <p:sp>
        <p:nvSpPr>
          <p:cNvPr id="14339" name="Title 1"/>
          <p:cNvSpPr>
            <a:spLocks noGrp="1"/>
          </p:cNvSpPr>
          <p:nvPr>
            <p:ph type="title"/>
          </p:nvPr>
        </p:nvSpPr>
        <p:spPr>
          <a:xfrm>
            <a:off x="0" y="668338"/>
            <a:ext cx="8229600" cy="1143000"/>
          </a:xfrm>
        </p:spPr>
        <p:txBody>
          <a:bodyPr/>
          <a:lstStyle/>
          <a:p>
            <a:pPr eaLnBrk="1" hangingPunct="1"/>
            <a:r>
              <a:rPr lang="en-US" smtClean="0"/>
              <a:t>The Kievan Rus</a:t>
            </a:r>
          </a:p>
        </p:txBody>
      </p:sp>
      <p:sp>
        <p:nvSpPr>
          <p:cNvPr id="14340" name="Content Placeholder 2"/>
          <p:cNvSpPr>
            <a:spLocks noGrp="1"/>
          </p:cNvSpPr>
          <p:nvPr>
            <p:ph idx="1"/>
          </p:nvPr>
        </p:nvSpPr>
        <p:spPr>
          <a:xfrm>
            <a:off x="444500" y="2332038"/>
            <a:ext cx="8229600" cy="4525962"/>
          </a:xfrm>
        </p:spPr>
        <p:txBody>
          <a:bodyPr/>
          <a:lstStyle/>
          <a:p>
            <a:pPr eaLnBrk="1" hangingPunct="1">
              <a:buFont typeface="Wingdings" pitchFamily="2" charset="2"/>
              <a:buChar char="Ø"/>
            </a:pPr>
            <a:r>
              <a:rPr lang="en-US" sz="2400" b="1" smtClean="0">
                <a:solidFill>
                  <a:schemeClr val="bg1"/>
                </a:solidFill>
                <a:latin typeface="Times New Roman" pitchFamily="18" charset="0"/>
                <a:cs typeface="Times New Roman" pitchFamily="18" charset="0"/>
              </a:rPr>
              <a:t>Russians descended from early groups of Slavs  who’s settlements were among the rivers of what is today Russia and Ukraine </a:t>
            </a:r>
          </a:p>
          <a:p>
            <a:pPr eaLnBrk="1" hangingPunct="1">
              <a:buFont typeface="Wingdings" pitchFamily="2" charset="2"/>
              <a:buChar char="Ø"/>
            </a:pPr>
            <a:r>
              <a:rPr lang="en-US" sz="2400" b="1" smtClean="0">
                <a:solidFill>
                  <a:schemeClr val="bg1"/>
                </a:solidFill>
                <a:latin typeface="Times New Roman" pitchFamily="18" charset="0"/>
                <a:cs typeface="Times New Roman" pitchFamily="18" charset="0"/>
              </a:rPr>
              <a:t>During the A.D. 800’s, a civilization was built as a result of these Slavs. It was located around the city of Kiev.</a:t>
            </a:r>
          </a:p>
          <a:p>
            <a:pPr eaLnBrk="1" hangingPunct="1">
              <a:buFont typeface="Wingdings" pitchFamily="2" charset="2"/>
              <a:buChar char="Ø"/>
            </a:pPr>
            <a:r>
              <a:rPr lang="en-US" sz="2400" b="1" smtClean="0">
                <a:solidFill>
                  <a:schemeClr val="bg1"/>
                </a:solidFill>
                <a:latin typeface="Times New Roman" pitchFamily="18" charset="0"/>
                <a:cs typeface="Times New Roman" pitchFamily="18" charset="0"/>
              </a:rPr>
              <a:t>The people (and ruler) of the Kievan Rus had accepted Eastern Orthodox Christianity by the A.D. 800’s.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spd="-100000" fill="hold">
                                          <p:stCondLst>
                                            <p:cond delay="0"/>
                                          </p:stCondLst>
                                        </p:cTn>
                                        <p:tgtEl>
                                          <p:spTgt spid="14339"/>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5" presetClass="entr" presetSubtype="0" fill="hold" grpId="0" nodeType="clickEffect">
                                  <p:stCondLst>
                                    <p:cond delay="0"/>
                                  </p:stCondLst>
                                  <p:childTnLst>
                                    <p:set>
                                      <p:cBhvr>
                                        <p:cTn id="10" dur="1" fill="hold">
                                          <p:stCondLst>
                                            <p:cond delay="0"/>
                                          </p:stCondLst>
                                        </p:cTn>
                                        <p:tgtEl>
                                          <p:spTgt spid="14340">
                                            <p:txEl>
                                              <p:pRg st="0" end="0"/>
                                            </p:txEl>
                                          </p:spTgt>
                                        </p:tgtEl>
                                        <p:attrNameLst>
                                          <p:attrName>style.visibility</p:attrName>
                                        </p:attrNameLst>
                                      </p:cBhvr>
                                      <p:to>
                                        <p:strVal val="visible"/>
                                      </p:to>
                                    </p:set>
                                    <p:anim calcmode="lin" valueType="num">
                                      <p:cBhvr>
                                        <p:cTn id="11" dur="1000" fill="hold"/>
                                        <p:tgtEl>
                                          <p:spTgt spid="14340">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14340">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14340">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434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grpId="0" nodeType="clickEffect">
                                  <p:stCondLst>
                                    <p:cond delay="0"/>
                                  </p:stCondLst>
                                  <p:childTnLst>
                                    <p:set>
                                      <p:cBhvr>
                                        <p:cTn id="18" dur="1" fill="hold">
                                          <p:stCondLst>
                                            <p:cond delay="0"/>
                                          </p:stCondLst>
                                        </p:cTn>
                                        <p:tgtEl>
                                          <p:spTgt spid="14340">
                                            <p:txEl>
                                              <p:pRg st="1" end="1"/>
                                            </p:txEl>
                                          </p:spTgt>
                                        </p:tgtEl>
                                        <p:attrNameLst>
                                          <p:attrName>style.visibility</p:attrName>
                                        </p:attrNameLst>
                                      </p:cBhvr>
                                      <p:to>
                                        <p:strVal val="visible"/>
                                      </p:to>
                                    </p:set>
                                    <p:anim calcmode="lin" valueType="num">
                                      <p:cBhvr>
                                        <p:cTn id="19" dur="1000" fill="hold"/>
                                        <p:tgtEl>
                                          <p:spTgt spid="14340">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14340">
                                            <p:txEl>
                                              <p:pRg st="1" end="1"/>
                                            </p:txEl>
                                          </p:spTgt>
                                        </p:tgtEl>
                                        <p:attrNameLst>
                                          <p:attrName>ppt_h</p:attrName>
                                        </p:attrNameLst>
                                      </p:cBhvr>
                                      <p:tavLst>
                                        <p:tav tm="0">
                                          <p:val>
                                            <p:fltVal val="0"/>
                                          </p:val>
                                        </p:tav>
                                        <p:tav tm="100000">
                                          <p:val>
                                            <p:strVal val="#ppt_h"/>
                                          </p:val>
                                        </p:tav>
                                      </p:tavLst>
                                    </p:anim>
                                    <p:anim calcmode="lin" valueType="num">
                                      <p:cBhvr>
                                        <p:cTn id="21" dur="1000" fill="hold"/>
                                        <p:tgtEl>
                                          <p:spTgt spid="14340">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4340">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grpId="0" nodeType="clickEffect">
                                  <p:stCondLst>
                                    <p:cond delay="0"/>
                                  </p:stCondLst>
                                  <p:childTnLst>
                                    <p:set>
                                      <p:cBhvr>
                                        <p:cTn id="26" dur="1" fill="hold">
                                          <p:stCondLst>
                                            <p:cond delay="0"/>
                                          </p:stCondLst>
                                        </p:cTn>
                                        <p:tgtEl>
                                          <p:spTgt spid="14340">
                                            <p:txEl>
                                              <p:pRg st="2" end="2"/>
                                            </p:txEl>
                                          </p:spTgt>
                                        </p:tgtEl>
                                        <p:attrNameLst>
                                          <p:attrName>style.visibility</p:attrName>
                                        </p:attrNameLst>
                                      </p:cBhvr>
                                      <p:to>
                                        <p:strVal val="visible"/>
                                      </p:to>
                                    </p:set>
                                    <p:anim calcmode="lin" valueType="num">
                                      <p:cBhvr>
                                        <p:cTn id="27" dur="1000" fill="hold"/>
                                        <p:tgtEl>
                                          <p:spTgt spid="14340">
                                            <p:txEl>
                                              <p:pRg st="2" end="2"/>
                                            </p:txEl>
                                          </p:spTgt>
                                        </p:tgtEl>
                                        <p:attrNameLst>
                                          <p:attrName>ppt_w</p:attrName>
                                        </p:attrNameLst>
                                      </p:cBhvr>
                                      <p:tavLst>
                                        <p:tav tm="0">
                                          <p:val>
                                            <p:fltVal val="0"/>
                                          </p:val>
                                        </p:tav>
                                        <p:tav tm="100000">
                                          <p:val>
                                            <p:strVal val="#ppt_w"/>
                                          </p:val>
                                        </p:tav>
                                      </p:tavLst>
                                    </p:anim>
                                    <p:anim calcmode="lin" valueType="num">
                                      <p:cBhvr>
                                        <p:cTn id="28" dur="1000" fill="hold"/>
                                        <p:tgtEl>
                                          <p:spTgt spid="14340">
                                            <p:txEl>
                                              <p:pRg st="2" end="2"/>
                                            </p:txEl>
                                          </p:spTgt>
                                        </p:tgtEl>
                                        <p:attrNameLst>
                                          <p:attrName>ppt_h</p:attrName>
                                        </p:attrNameLst>
                                      </p:cBhvr>
                                      <p:tavLst>
                                        <p:tav tm="0">
                                          <p:val>
                                            <p:fltVal val="0"/>
                                          </p:val>
                                        </p:tav>
                                        <p:tav tm="100000">
                                          <p:val>
                                            <p:strVal val="#ppt_h"/>
                                          </p:val>
                                        </p:tav>
                                      </p:tavLst>
                                    </p:anim>
                                    <p:anim calcmode="lin" valueType="num">
                                      <p:cBhvr>
                                        <p:cTn id="29" dur="1000" fill="hold"/>
                                        <p:tgtEl>
                                          <p:spTgt spid="14340">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14340">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14340"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latin typeface="Times New Roman" pitchFamily="18" charset="0"/>
                <a:cs typeface="Times New Roman" pitchFamily="18" charset="0"/>
              </a:rPr>
              <a:t>Muscovy</a:t>
            </a:r>
          </a:p>
        </p:txBody>
      </p:sp>
      <p:sp>
        <p:nvSpPr>
          <p:cNvPr id="15363" name="Content Placeholder 2"/>
          <p:cNvSpPr>
            <a:spLocks noGrp="1"/>
          </p:cNvSpPr>
          <p:nvPr>
            <p:ph idx="1"/>
          </p:nvPr>
        </p:nvSpPr>
        <p:spPr/>
        <p:txBody>
          <a:bodyPr/>
          <a:lstStyle/>
          <a:p>
            <a:pPr eaLnBrk="1" hangingPunct="1">
              <a:buFont typeface="Wingdings" pitchFamily="2" charset="2"/>
              <a:buChar char="Ø"/>
            </a:pPr>
            <a:r>
              <a:rPr lang="en-US" sz="2400" smtClean="0">
                <a:latin typeface="Times New Roman" pitchFamily="18" charset="0"/>
                <a:cs typeface="Times New Roman" pitchFamily="18" charset="0"/>
              </a:rPr>
              <a:t>In the 1200’s, Mongols swept in from central Asia. Then they took control of Kiev and its nearby lands. Mongol rule greatly reduced Kiev’s wealth and power, and lasted about 200 years.</a:t>
            </a:r>
          </a:p>
          <a:p>
            <a:pPr eaLnBrk="1" hangingPunct="1">
              <a:buFont typeface="Wingdings" pitchFamily="2" charset="2"/>
              <a:buChar char="Ø"/>
            </a:pPr>
            <a:r>
              <a:rPr lang="en-US" sz="2400" smtClean="0">
                <a:latin typeface="Times New Roman" pitchFamily="18" charset="0"/>
                <a:cs typeface="Times New Roman" pitchFamily="18" charset="0"/>
              </a:rPr>
              <a:t>Meanwhile, a town to the north, Moscow, became the territory of Slavs called Muscovy. Ivan 111, a prince of Muscovy, drove out the Mongols and made the territory independent in 1480.</a:t>
            </a:r>
          </a:p>
          <a:p>
            <a:pPr eaLnBrk="1" hangingPunct="1">
              <a:buFont typeface="Arial" charset="0"/>
              <a:buNone/>
            </a:pPr>
            <a:endParaRPr lang="en-US" sz="2400" smtClean="0">
              <a:latin typeface="Times New Roman" pitchFamily="18" charset="0"/>
              <a:cs typeface="Times New Roman" pitchFamily="18" charset="0"/>
            </a:endParaRPr>
          </a:p>
          <a:p>
            <a:pPr eaLnBrk="1" hangingPunct="1">
              <a:buFont typeface="Arial" charset="0"/>
              <a:buNone/>
            </a:pPr>
            <a:endParaRPr lang="en-US" sz="2400" smtClean="0">
              <a:latin typeface="Times New Roman" pitchFamily="18" charset="0"/>
              <a:cs typeface="Times New Roman" pitchFamily="18" charset="0"/>
            </a:endParaRPr>
          </a:p>
          <a:p>
            <a:pPr algn="ctr" eaLnBrk="1" hangingPunct="1">
              <a:buFont typeface="Arial" charset="0"/>
              <a:buNone/>
            </a:pPr>
            <a:r>
              <a:rPr lang="en-US" sz="2000" smtClean="0">
                <a:solidFill>
                  <a:schemeClr val="bg1"/>
                </a:solidFill>
                <a:latin typeface="Comic Sans MS" pitchFamily="66" charset="0"/>
                <a:cs typeface="Times New Roman" pitchFamily="18" charset="0"/>
              </a:rPr>
              <a:t>*What a coincidence, Muscovy sounds like Moscow……*</a:t>
            </a:r>
          </a:p>
          <a:p>
            <a:pPr algn="ctr" eaLnBrk="1" hangingPunct="1">
              <a:buFont typeface="Arial" charset="0"/>
              <a:buNone/>
            </a:pPr>
            <a:r>
              <a:rPr lang="en-US" sz="2000" smtClean="0">
                <a:solidFill>
                  <a:schemeClr val="bg1"/>
                </a:solidFill>
                <a:latin typeface="Comic Sans MS" pitchFamily="66" charset="0"/>
                <a:cs typeface="Times New Roman" pitchFamily="18" charset="0"/>
              </a:rPr>
              <a:t>*And was built around Moscow……* </a:t>
            </a:r>
            <a:r>
              <a:rPr lang="en-US" sz="2400" smtClean="0">
                <a:solidFill>
                  <a:schemeClr val="bg1"/>
                </a:solidFill>
                <a:latin typeface="Times New Roman" pitchFamily="18" charset="0"/>
                <a:cs typeface="Times New Roman"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heckerboard(across)">
                                      <p:cBhvr>
                                        <p:cTn id="7" dur="20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nodeType="clickEffect">
                                  <p:stCondLst>
                                    <p:cond delay="0"/>
                                  </p:stCondLst>
                                  <p:iterate type="lt">
                                    <p:tmPct val="10000"/>
                                  </p:iterate>
                                  <p:childTnLst>
                                    <p:set>
                                      <p:cBhvr>
                                        <p:cTn id="11" dur="1" fill="hold">
                                          <p:stCondLst>
                                            <p:cond delay="0"/>
                                          </p:stCondLst>
                                        </p:cTn>
                                        <p:tgtEl>
                                          <p:spTgt spid="15363">
                                            <p:txEl>
                                              <p:pRg st="0" end="0"/>
                                            </p:txEl>
                                          </p:spTgt>
                                        </p:tgtEl>
                                        <p:attrNameLst>
                                          <p:attrName>style.visibility</p:attrName>
                                        </p:attrNameLst>
                                      </p:cBhvr>
                                      <p:to>
                                        <p:strVal val="visible"/>
                                      </p:to>
                                    </p:set>
                                    <p:anim calcmode="lin" valueType="num">
                                      <p:cBhvr>
                                        <p:cTn id="12" dur="500" fill="hold"/>
                                        <p:tgtEl>
                                          <p:spTgt spid="1536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363">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1536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36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363">
                                            <p:txEl>
                                              <p:pRg st="0" end="0"/>
                                            </p:txEl>
                                          </p:spTgt>
                                        </p:tgtEl>
                                      </p:cBhvr>
                                    </p:animEffect>
                                  </p:childTnLst>
                                </p:cTn>
                              </p:par>
                              <p:par>
                                <p:cTn id="17" presetID="41" presetClass="entr" presetSubtype="0" fill="hold" nodeType="withEffect">
                                  <p:stCondLst>
                                    <p:cond delay="0"/>
                                  </p:stCondLst>
                                  <p:iterate type="lt">
                                    <p:tmPct val="10000"/>
                                  </p:iterate>
                                  <p:childTnLst>
                                    <p:set>
                                      <p:cBhvr>
                                        <p:cTn id="18" dur="1" fill="hold">
                                          <p:stCondLst>
                                            <p:cond delay="0"/>
                                          </p:stCondLst>
                                        </p:cTn>
                                        <p:tgtEl>
                                          <p:spTgt spid="15363">
                                            <p:txEl>
                                              <p:pRg st="1" end="1"/>
                                            </p:txEl>
                                          </p:spTgt>
                                        </p:tgtEl>
                                        <p:attrNameLst>
                                          <p:attrName>style.visibility</p:attrName>
                                        </p:attrNameLst>
                                      </p:cBhvr>
                                      <p:to>
                                        <p:strVal val="visible"/>
                                      </p:to>
                                    </p:set>
                                    <p:anim calcmode="lin" valueType="num">
                                      <p:cBhvr>
                                        <p:cTn id="19" dur="500" fill="hold"/>
                                        <p:tgtEl>
                                          <p:spTgt spid="1536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5363">
                                            <p:txEl>
                                              <p:pRg st="1" end="1"/>
                                            </p:txEl>
                                          </p:spTgt>
                                        </p:tgtEl>
                                        <p:attrNameLst>
                                          <p:attrName>ppt_y</p:attrName>
                                        </p:attrNameLst>
                                      </p:cBhvr>
                                      <p:tavLst>
                                        <p:tav tm="0">
                                          <p:val>
                                            <p:strVal val="#ppt_y"/>
                                          </p:val>
                                        </p:tav>
                                        <p:tav tm="100000">
                                          <p:val>
                                            <p:strVal val="#ppt_y"/>
                                          </p:val>
                                        </p:tav>
                                      </p:tavLst>
                                    </p:anim>
                                    <p:anim calcmode="lin" valueType="num">
                                      <p:cBhvr>
                                        <p:cTn id="21" dur="500" fill="hold"/>
                                        <p:tgtEl>
                                          <p:spTgt spid="1536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536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536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15363">
                                            <p:txEl>
                                              <p:pRg st="4" end="4"/>
                                            </p:txEl>
                                          </p:spTgt>
                                        </p:tgtEl>
                                        <p:attrNameLst>
                                          <p:attrName>style.visibility</p:attrName>
                                        </p:attrNameLst>
                                      </p:cBhvr>
                                      <p:to>
                                        <p:strVal val="visible"/>
                                      </p:to>
                                    </p:set>
                                    <p:animEffect transition="in" filter="strips(downLeft)">
                                      <p:cBhvr>
                                        <p:cTn id="28" dur="500"/>
                                        <p:tgtEl>
                                          <p:spTgt spid="15363">
                                            <p:txEl>
                                              <p:pRg st="4" end="4"/>
                                            </p:txEl>
                                          </p:spTgt>
                                        </p:tgtEl>
                                      </p:cBhvr>
                                    </p:animEffect>
                                  </p:childTnLst>
                                </p:cTn>
                              </p:par>
                              <p:par>
                                <p:cTn id="29" presetID="18" presetClass="entr" presetSubtype="12" fill="hold" nodeType="withEffect">
                                  <p:stCondLst>
                                    <p:cond delay="0"/>
                                  </p:stCondLst>
                                  <p:childTnLst>
                                    <p:set>
                                      <p:cBhvr>
                                        <p:cTn id="30" dur="1" fill="hold">
                                          <p:stCondLst>
                                            <p:cond delay="0"/>
                                          </p:stCondLst>
                                        </p:cTn>
                                        <p:tgtEl>
                                          <p:spTgt spid="15363">
                                            <p:txEl>
                                              <p:pRg st="5" end="5"/>
                                            </p:txEl>
                                          </p:spTgt>
                                        </p:tgtEl>
                                        <p:attrNameLst>
                                          <p:attrName>style.visibility</p:attrName>
                                        </p:attrNameLst>
                                      </p:cBhvr>
                                      <p:to>
                                        <p:strVal val="visible"/>
                                      </p:to>
                                    </p:set>
                                    <p:animEffect transition="in" filter="strips(downLeft)">
                                      <p:cBhvr>
                                        <p:cTn id="31" dur="500"/>
                                        <p:tgtEl>
                                          <p:spTgt spid="153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6385" name="Picture 5" descr="russia-flag"/>
          <p:cNvPicPr>
            <a:picLocks noChangeAspect="1" noChangeArrowheads="1"/>
          </p:cNvPicPr>
          <p:nvPr/>
        </p:nvPicPr>
        <p:blipFill>
          <a:blip r:embed="rId2" cstate="print"/>
          <a:srcRect/>
          <a:stretch>
            <a:fillRect/>
          </a:stretch>
        </p:blipFill>
        <p:spPr bwMode="auto">
          <a:xfrm>
            <a:off x="0" y="0"/>
            <a:ext cx="9144000" cy="6856413"/>
          </a:xfrm>
          <a:prstGeom prst="rect">
            <a:avLst/>
          </a:prstGeom>
          <a:noFill/>
          <a:ln w="9525">
            <a:noFill/>
            <a:miter lim="800000"/>
            <a:headEnd/>
            <a:tailEnd/>
          </a:ln>
        </p:spPr>
      </p:pic>
      <p:sp>
        <p:nvSpPr>
          <p:cNvPr id="16386" name="Rectangle 2"/>
          <p:cNvSpPr>
            <a:spLocks noGrp="1"/>
          </p:cNvSpPr>
          <p:nvPr>
            <p:ph type="title"/>
          </p:nvPr>
        </p:nvSpPr>
        <p:spPr/>
        <p:txBody>
          <a:bodyPr/>
          <a:lstStyle/>
          <a:p>
            <a:pPr eaLnBrk="1" hangingPunct="1"/>
            <a:r>
              <a:rPr lang="en-US" smtClean="0"/>
              <a:t>The Emperors</a:t>
            </a:r>
          </a:p>
        </p:txBody>
      </p:sp>
      <p:sp>
        <p:nvSpPr>
          <p:cNvPr id="16387" name="Rectangle 3"/>
          <p:cNvSpPr>
            <a:spLocks noGrp="1"/>
          </p:cNvSpPr>
          <p:nvPr>
            <p:ph type="body" idx="1"/>
          </p:nvPr>
        </p:nvSpPr>
        <p:spPr/>
        <p:txBody>
          <a:bodyPr/>
          <a:lstStyle/>
          <a:p>
            <a:pPr marL="609600" indent="-609600" eaLnBrk="1" hangingPunct="1">
              <a:buFont typeface="Wingdings" pitchFamily="2" charset="2"/>
              <a:buChar char="Ø"/>
            </a:pPr>
            <a:r>
              <a:rPr lang="en-US" sz="2400" b="1" smtClean="0">
                <a:latin typeface="Times New Roman" pitchFamily="18" charset="0"/>
              </a:rPr>
              <a:t>Muscovy slowly developed into a country known today as Russia.  Russian rulers expanded their power, armies, and land, as well as taking resources.</a:t>
            </a:r>
          </a:p>
          <a:p>
            <a:pPr marL="609600" indent="-609600" eaLnBrk="1" hangingPunct="1">
              <a:buFont typeface="Wingdings" pitchFamily="2" charset="2"/>
              <a:buChar char="Ø"/>
            </a:pPr>
            <a:r>
              <a:rPr lang="en-US" sz="2400" b="1" smtClean="0">
                <a:latin typeface="Times New Roman" pitchFamily="18" charset="0"/>
              </a:rPr>
              <a:t>They called themselves the Czars (Emperors). They had complete and utter control over the government. </a:t>
            </a:r>
          </a:p>
          <a:p>
            <a:pPr marL="609600" indent="-609600" eaLnBrk="1" hangingPunct="1">
              <a:buFont typeface="Wingdings" pitchFamily="2" charset="2"/>
              <a:buChar char="Ø"/>
            </a:pPr>
            <a:r>
              <a:rPr lang="en-US" sz="2400" b="1" smtClean="0">
                <a:latin typeface="Times New Roman" pitchFamily="18" charset="0"/>
              </a:rPr>
              <a:t>As citizen of Muscovy, you would have been frightened or apprehensive of Czar Ivan the fourth, who ruled during the 1500’s or known as “the terrible” or also known as “the awesome,” Ivan used his secret police force to frighten his iron grip on the people and  control their lives.</a:t>
            </a:r>
          </a:p>
          <a:p>
            <a:pPr marL="609600" indent="-609600" eaLnBrk="1" hangingPunct="1"/>
            <a:endParaRPr lang="en-US" sz="2400" b="1" smtClean="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path" presetSubtype="0" accel="50000" decel="50000" fill="hold" grpId="0" nodeType="clickEffect">
                                  <p:stCondLst>
                                    <p:cond delay="0"/>
                                  </p:stCondLst>
                                  <p:childTnLst>
                                    <p:animMotion origin="layout" path="M 0 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  -0.071 0.01333  C -0.051 0.01867  -0.032 0.02133  -0.017 0.02  C -0.004 0.02  0.01 0.01733  0.025 0.01333  C 0.069 0  0.102 -0.028  0.098 -0.048  C 0.095 -0.068  0.057 -0.07333  0.013 -0.06  C -0.008 -0.05333  -0.027 -0.044  -0.04 -0.03333  C -0.051 -0.02533  -0.062 -0.016  -0.074 -0.004  C -0.109 0.03467  -0.13 0.07733  -0.12 0.09333  C -0.111 0.10933  -0.074 0.092  -0.039 0.05467  C -0.022 0.036  -0.008 0.01733  0 0  Z" pathEditMode="relative" ptsTypes="">
                                      <p:cBhvr>
                                        <p:cTn id="6" dur="500" fill="hold"/>
                                        <p:tgtEl>
                                          <p:spTgt spid="1638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nodeType="clickEffect">
                                  <p:stCondLst>
                                    <p:cond delay="0"/>
                                  </p:stCondLst>
                                  <p:childTnLst>
                                    <p:set>
                                      <p:cBhvr>
                                        <p:cTn id="10" dur="1" fill="hold">
                                          <p:stCondLst>
                                            <p:cond delay="0"/>
                                          </p:stCondLst>
                                        </p:cTn>
                                        <p:tgtEl>
                                          <p:spTgt spid="16387">
                                            <p:txEl>
                                              <p:pRg st="0" end="0"/>
                                            </p:txEl>
                                          </p:spTgt>
                                        </p:tgtEl>
                                        <p:attrNameLst>
                                          <p:attrName>style.visibility</p:attrName>
                                        </p:attrNameLst>
                                      </p:cBhvr>
                                      <p:to>
                                        <p:strVal val="visible"/>
                                      </p:to>
                                    </p:set>
                                    <p:animEffect transition="in" filter="checkerboard(across)">
                                      <p:cBhvr>
                                        <p:cTn id="11" dur="500"/>
                                        <p:tgtEl>
                                          <p:spTgt spid="16387">
                                            <p:txEl>
                                              <p:pRg st="0" end="0"/>
                                            </p:txEl>
                                          </p:spTgt>
                                        </p:tgtEl>
                                      </p:cBhvr>
                                    </p:animEffect>
                                  </p:childTnLst>
                                </p:cTn>
                              </p:par>
                              <p:par>
                                <p:cTn id="12" presetID="5" presetClass="entr" presetSubtype="10" fill="hold" nodeType="withEffect">
                                  <p:stCondLst>
                                    <p:cond delay="0"/>
                                  </p:stCondLst>
                                  <p:childTnLst>
                                    <p:set>
                                      <p:cBhvr>
                                        <p:cTn id="13" dur="1" fill="hold">
                                          <p:stCondLst>
                                            <p:cond delay="0"/>
                                          </p:stCondLst>
                                        </p:cTn>
                                        <p:tgtEl>
                                          <p:spTgt spid="16387">
                                            <p:txEl>
                                              <p:pRg st="1" end="1"/>
                                            </p:txEl>
                                          </p:spTgt>
                                        </p:tgtEl>
                                        <p:attrNameLst>
                                          <p:attrName>style.visibility</p:attrName>
                                        </p:attrNameLst>
                                      </p:cBhvr>
                                      <p:to>
                                        <p:strVal val="visible"/>
                                      </p:to>
                                    </p:set>
                                    <p:animEffect transition="in" filter="checkerboard(across)">
                                      <p:cBhvr>
                                        <p:cTn id="14" dur="500"/>
                                        <p:tgtEl>
                                          <p:spTgt spid="16387">
                                            <p:txEl>
                                              <p:pRg st="1" end="1"/>
                                            </p:txEl>
                                          </p:spTgt>
                                        </p:tgtEl>
                                      </p:cBhvr>
                                    </p:animEffect>
                                  </p:childTnLst>
                                </p:cTn>
                              </p:par>
                              <p:par>
                                <p:cTn id="15" presetID="5" presetClass="entr" presetSubtype="10" fill="hold" nodeType="with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checkerboard(across)">
                                      <p:cBhvr>
                                        <p:cTn id="17" dur="500"/>
                                        <p:tgtEl>
                                          <p:spTgt spid="163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7409" name="Picture 10" descr="battle_marengo"/>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7410" name="Rectangle 8"/>
          <p:cNvSpPr>
            <a:spLocks noGrp="1"/>
          </p:cNvSpPr>
          <p:nvPr>
            <p:ph type="title" idx="4294967295"/>
          </p:nvPr>
        </p:nvSpPr>
        <p:spPr>
          <a:xfrm>
            <a:off x="457200" y="477838"/>
            <a:ext cx="8229600" cy="1143000"/>
          </a:xfrm>
        </p:spPr>
        <p:txBody>
          <a:bodyPr/>
          <a:lstStyle/>
          <a:p>
            <a:r>
              <a:rPr lang="en-US" smtClean="0">
                <a:solidFill>
                  <a:srgbClr val="FFFFFF"/>
                </a:solidFill>
                <a:latin typeface="Times New Roman" pitchFamily="18" charset="0"/>
              </a:rPr>
              <a:t>Napoleon Bonaparte</a:t>
            </a:r>
          </a:p>
        </p:txBody>
      </p:sp>
      <p:sp>
        <p:nvSpPr>
          <p:cNvPr id="17411" name="Rectangle 9"/>
          <p:cNvSpPr>
            <a:spLocks noGrp="1"/>
          </p:cNvSpPr>
          <p:nvPr>
            <p:ph type="body" idx="4294967295"/>
          </p:nvPr>
        </p:nvSpPr>
        <p:spPr>
          <a:xfrm>
            <a:off x="395288" y="1487488"/>
            <a:ext cx="8229600" cy="4525962"/>
          </a:xfrm>
        </p:spPr>
        <p:txBody>
          <a:bodyPr/>
          <a:lstStyle/>
          <a:p>
            <a:pPr>
              <a:buFont typeface="Wingdings" pitchFamily="2" charset="2"/>
              <a:buChar char="Ø"/>
            </a:pPr>
            <a:r>
              <a:rPr lang="en-US" sz="2400" dirty="0" smtClean="0">
                <a:solidFill>
                  <a:schemeClr val="bg1"/>
                </a:solidFill>
                <a:latin typeface="Times New Roman" pitchFamily="18" charset="0"/>
              </a:rPr>
              <a:t>Napoleon wanted Russia to stop trading with Great Britain, but Russia refused. </a:t>
            </a:r>
          </a:p>
          <a:p>
            <a:pPr>
              <a:buFont typeface="Wingdings" pitchFamily="2" charset="2"/>
              <a:buChar char="Ø"/>
            </a:pPr>
            <a:r>
              <a:rPr lang="en-US" sz="2400" dirty="0" smtClean="0">
                <a:solidFill>
                  <a:schemeClr val="bg1"/>
                </a:solidFill>
                <a:latin typeface="Times New Roman" pitchFamily="18" charset="0"/>
              </a:rPr>
              <a:t>In 1812 Napoleon was very eager to change Alexander 1’s mind. (He pretty much ruled Russia at the time).</a:t>
            </a:r>
          </a:p>
          <a:p>
            <a:pPr>
              <a:buFont typeface="Wingdings" pitchFamily="2" charset="2"/>
              <a:buChar char="Ø"/>
            </a:pPr>
            <a:r>
              <a:rPr lang="en-US" sz="2400" dirty="0" smtClean="0">
                <a:solidFill>
                  <a:schemeClr val="bg1"/>
                </a:solidFill>
                <a:latin typeface="Times New Roman" pitchFamily="18" charset="0"/>
              </a:rPr>
              <a:t>He invaded Russia with an army of more than half a million people in June, 1812.</a:t>
            </a:r>
          </a:p>
          <a:p>
            <a:pPr>
              <a:buFont typeface="Wingdings" pitchFamily="2" charset="2"/>
              <a:buChar char="Ø"/>
            </a:pPr>
            <a:r>
              <a:rPr lang="en-US" sz="2400" dirty="0" smtClean="0">
                <a:solidFill>
                  <a:schemeClr val="bg1"/>
                </a:solidFill>
                <a:latin typeface="Times New Roman" pitchFamily="18" charset="0"/>
              </a:rPr>
              <a:t>When they reached Moscow, they were tired and were already running out of supplies.</a:t>
            </a:r>
          </a:p>
          <a:p>
            <a:pPr>
              <a:buFont typeface="Wingdings" pitchFamily="2" charset="2"/>
              <a:buChar char="Ø"/>
            </a:pPr>
            <a:r>
              <a:rPr lang="en-US" sz="2400" dirty="0" smtClean="0">
                <a:solidFill>
                  <a:schemeClr val="bg1"/>
                </a:solidFill>
                <a:latin typeface="Times New Roman" pitchFamily="18" charset="0"/>
              </a:rPr>
              <a:t>Russians had retreated and burned down villages so the French wouldn’t have any food or shelter. </a:t>
            </a:r>
          </a:p>
          <a:p>
            <a:pPr>
              <a:buFont typeface="Wingdings" pitchFamily="2" charset="2"/>
              <a:buChar char="Ø"/>
            </a:pPr>
            <a:r>
              <a:rPr lang="en-US" sz="2400" dirty="0" smtClean="0">
                <a:solidFill>
                  <a:schemeClr val="bg1"/>
                </a:solidFill>
                <a:latin typeface="Times New Roman" pitchFamily="18" charset="0"/>
              </a:rPr>
              <a:t>Czar had moved to St. Petersburg, and Moscow was in flames and ashes.</a:t>
            </a:r>
          </a:p>
          <a:p>
            <a:pPr>
              <a:buFont typeface="Wingdings" pitchFamily="2" charset="2"/>
              <a:buChar char="Ø"/>
            </a:pPr>
            <a:r>
              <a:rPr lang="en-US" sz="2200" dirty="0" smtClean="0">
                <a:solidFill>
                  <a:schemeClr val="bg1"/>
                </a:solidFill>
                <a:latin typeface="Times New Roman" pitchFamily="18" charset="0"/>
              </a:rPr>
              <a:t>Moscow was in flames and ashes.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1" nodeType="withEffect">
                                  <p:stCondLst>
                                    <p:cond delay="0"/>
                                  </p:stCondLst>
                                  <p:iterate type="lt">
                                    <p:tmPct val="0"/>
                                  </p:iterate>
                                  <p:childTnLst>
                                    <p:animMotion origin="layout" path="M 0 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  -0.071 0.01333  C -0.051 0.01867  -0.032 0.02133  -0.017 0.02  C -0.004 0.02  0.01 0.01733  0.025 0.01333  C 0.069 0  0.102 -0.028  0.098 -0.048  C 0.095 -0.068  0.057 -0.07333  0.013 -0.06  C -0.008 -0.05333  -0.027 -0.044  -0.04 -0.03333  C -0.051 -0.02533  -0.062 -0.016  -0.074 -0.004  C -0.109 0.03467  -0.13 0.07733  -0.12 0.09333  C -0.111 0.10933  -0.074 0.092  -0.039 0.05467  C -0.022 0.036  -0.008 0.01733  0 0  Z" pathEditMode="relative" ptsTypes="">
                                      <p:cBhvr>
                                        <p:cTn id="6" dur="500" fill="hold"/>
                                        <p:tgtEl>
                                          <p:spTgt spid="1741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2" presetClass="entr" presetSubtype="8" fill="hold" grpId="0" nodeType="clickEffect">
                                  <p:stCondLst>
                                    <p:cond delay="0"/>
                                  </p:stCondLst>
                                  <p:iterate type="lt">
                                    <p:tmPct val="0"/>
                                  </p:iterate>
                                  <p:childTnLst>
                                    <p:set>
                                      <p:cBhvr>
                                        <p:cTn id="10" dur="1" fill="hold">
                                          <p:stCondLst>
                                            <p:cond delay="0"/>
                                          </p:stCondLst>
                                        </p:cTn>
                                        <p:tgtEl>
                                          <p:spTgt spid="17411">
                                            <p:txEl>
                                              <p:pRg st="0" end="0"/>
                                            </p:txEl>
                                          </p:spTgt>
                                        </p:tgtEl>
                                        <p:attrNameLst>
                                          <p:attrName>style.visibility</p:attrName>
                                        </p:attrNameLst>
                                      </p:cBhvr>
                                      <p:to>
                                        <p:strVal val="visible"/>
                                      </p:to>
                                    </p:set>
                                    <p:animEffect transition="in" filter="slide(fromLeft)">
                                      <p:cBhvr>
                                        <p:cTn id="11" dur="500"/>
                                        <p:tgtEl>
                                          <p:spTgt spid="1741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8" fill="hold" grpId="0" nodeType="clickEffect">
                                  <p:stCondLst>
                                    <p:cond delay="0"/>
                                  </p:stCondLst>
                                  <p:iterate type="lt">
                                    <p:tmPct val="0"/>
                                  </p:iterate>
                                  <p:childTnLst>
                                    <p:set>
                                      <p:cBhvr>
                                        <p:cTn id="15" dur="1" fill="hold">
                                          <p:stCondLst>
                                            <p:cond delay="0"/>
                                          </p:stCondLst>
                                        </p:cTn>
                                        <p:tgtEl>
                                          <p:spTgt spid="17411">
                                            <p:txEl>
                                              <p:pRg st="1" end="1"/>
                                            </p:txEl>
                                          </p:spTgt>
                                        </p:tgtEl>
                                        <p:attrNameLst>
                                          <p:attrName>style.visibility</p:attrName>
                                        </p:attrNameLst>
                                      </p:cBhvr>
                                      <p:to>
                                        <p:strVal val="visible"/>
                                      </p:to>
                                    </p:set>
                                    <p:animEffect transition="in" filter="slide(fromLeft)">
                                      <p:cBhvr>
                                        <p:cTn id="16" dur="500"/>
                                        <p:tgtEl>
                                          <p:spTgt spid="1741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8" fill="hold" grpId="0" nodeType="clickEffect">
                                  <p:stCondLst>
                                    <p:cond delay="0"/>
                                  </p:stCondLst>
                                  <p:iterate type="lt">
                                    <p:tmPct val="0"/>
                                  </p:iterate>
                                  <p:childTnLst>
                                    <p:set>
                                      <p:cBhvr>
                                        <p:cTn id="20" dur="1" fill="hold">
                                          <p:stCondLst>
                                            <p:cond delay="0"/>
                                          </p:stCondLst>
                                        </p:cTn>
                                        <p:tgtEl>
                                          <p:spTgt spid="17411">
                                            <p:txEl>
                                              <p:pRg st="2" end="2"/>
                                            </p:txEl>
                                          </p:spTgt>
                                        </p:tgtEl>
                                        <p:attrNameLst>
                                          <p:attrName>style.visibility</p:attrName>
                                        </p:attrNameLst>
                                      </p:cBhvr>
                                      <p:to>
                                        <p:strVal val="visible"/>
                                      </p:to>
                                    </p:set>
                                    <p:animEffect transition="in" filter="slide(fromLeft)">
                                      <p:cBhvr>
                                        <p:cTn id="21" dur="500"/>
                                        <p:tgtEl>
                                          <p:spTgt spid="17411">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grpId="0" nodeType="clickEffect">
                                  <p:stCondLst>
                                    <p:cond delay="0"/>
                                  </p:stCondLst>
                                  <p:iterate type="lt">
                                    <p:tmPct val="0"/>
                                  </p:iterate>
                                  <p:childTnLst>
                                    <p:set>
                                      <p:cBhvr>
                                        <p:cTn id="25" dur="1" fill="hold">
                                          <p:stCondLst>
                                            <p:cond delay="0"/>
                                          </p:stCondLst>
                                        </p:cTn>
                                        <p:tgtEl>
                                          <p:spTgt spid="17411">
                                            <p:txEl>
                                              <p:pRg st="3" end="3"/>
                                            </p:txEl>
                                          </p:spTgt>
                                        </p:tgtEl>
                                        <p:attrNameLst>
                                          <p:attrName>style.visibility</p:attrName>
                                        </p:attrNameLst>
                                      </p:cBhvr>
                                      <p:to>
                                        <p:strVal val="visible"/>
                                      </p:to>
                                    </p:set>
                                    <p:animEffect transition="in" filter="slide(fromLeft)">
                                      <p:cBhvr>
                                        <p:cTn id="26" dur="500"/>
                                        <p:tgtEl>
                                          <p:spTgt spid="17411">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8" fill="hold" grpId="0" nodeType="clickEffect">
                                  <p:stCondLst>
                                    <p:cond delay="0"/>
                                  </p:stCondLst>
                                  <p:iterate type="lt">
                                    <p:tmPct val="0"/>
                                  </p:iterate>
                                  <p:childTnLst>
                                    <p:set>
                                      <p:cBhvr>
                                        <p:cTn id="30" dur="1" fill="hold">
                                          <p:stCondLst>
                                            <p:cond delay="0"/>
                                          </p:stCondLst>
                                        </p:cTn>
                                        <p:tgtEl>
                                          <p:spTgt spid="17411">
                                            <p:txEl>
                                              <p:pRg st="4" end="4"/>
                                            </p:txEl>
                                          </p:spTgt>
                                        </p:tgtEl>
                                        <p:attrNameLst>
                                          <p:attrName>style.visibility</p:attrName>
                                        </p:attrNameLst>
                                      </p:cBhvr>
                                      <p:to>
                                        <p:strVal val="visible"/>
                                      </p:to>
                                    </p:set>
                                    <p:animEffect transition="in" filter="slide(fromLeft)">
                                      <p:cBhvr>
                                        <p:cTn id="31" dur="500"/>
                                        <p:tgtEl>
                                          <p:spTgt spid="17411">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8" fill="hold" grpId="0" nodeType="clickEffect">
                                  <p:stCondLst>
                                    <p:cond delay="0"/>
                                  </p:stCondLst>
                                  <p:iterate type="lt">
                                    <p:tmPct val="0"/>
                                  </p:iterate>
                                  <p:childTnLst>
                                    <p:set>
                                      <p:cBhvr>
                                        <p:cTn id="35" dur="1" fill="hold">
                                          <p:stCondLst>
                                            <p:cond delay="0"/>
                                          </p:stCondLst>
                                        </p:cTn>
                                        <p:tgtEl>
                                          <p:spTgt spid="17411">
                                            <p:txEl>
                                              <p:pRg st="5" end="5"/>
                                            </p:txEl>
                                          </p:spTgt>
                                        </p:tgtEl>
                                        <p:attrNameLst>
                                          <p:attrName>style.visibility</p:attrName>
                                        </p:attrNameLst>
                                      </p:cBhvr>
                                      <p:to>
                                        <p:strVal val="visible"/>
                                      </p:to>
                                    </p:set>
                                    <p:animEffect transition="in" filter="slide(fromLeft)">
                                      <p:cBhvr>
                                        <p:cTn id="36" dur="500"/>
                                        <p:tgtEl>
                                          <p:spTgt spid="17411">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8" fill="hold" grpId="0" nodeType="clickEffect">
                                  <p:stCondLst>
                                    <p:cond delay="0"/>
                                  </p:stCondLst>
                                  <p:iterate type="lt">
                                    <p:tmPct val="0"/>
                                  </p:iterate>
                                  <p:childTnLst>
                                    <p:set>
                                      <p:cBhvr>
                                        <p:cTn id="40" dur="1" fill="hold">
                                          <p:stCondLst>
                                            <p:cond delay="0"/>
                                          </p:stCondLst>
                                        </p:cTn>
                                        <p:tgtEl>
                                          <p:spTgt spid="17411">
                                            <p:txEl>
                                              <p:pRg st="6" end="6"/>
                                            </p:txEl>
                                          </p:spTgt>
                                        </p:tgtEl>
                                        <p:attrNameLst>
                                          <p:attrName>style.visibility</p:attrName>
                                        </p:attrNameLst>
                                      </p:cBhvr>
                                      <p:to>
                                        <p:strVal val="visible"/>
                                      </p:to>
                                    </p:set>
                                    <p:animEffect transition="in" filter="slide(fromLeft)">
                                      <p:cBhvr>
                                        <p:cTn id="41" dur="500"/>
                                        <p:tgtEl>
                                          <p:spTgt spid="17411">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4" presetClass="emph" presetSubtype="0" fill="hold" nodeType="clickEffect">
                                  <p:stCondLst>
                                    <p:cond delay="0"/>
                                  </p:stCondLst>
                                  <p:iterate type="lt">
                                    <p:tmPct val="10000"/>
                                  </p:iterate>
                                  <p:childTnLst>
                                    <p:animMotion origin="layout" path="M 0.0 0.0 L 0.0 -0.07213" pathEditMode="relative" ptsTypes="">
                                      <p:cBhvr>
                                        <p:cTn id="45" dur="250" accel="50000" decel="50000" autoRev="1" fill="hold">
                                          <p:stCondLst>
                                            <p:cond delay="0"/>
                                          </p:stCondLst>
                                        </p:cTn>
                                        <p:tgtEl>
                                          <p:spTgt spid="17411">
                                            <p:txEl>
                                              <p:pRg st="0" end="0"/>
                                            </p:txEl>
                                          </p:spTgt>
                                        </p:tgtEl>
                                        <p:attrNameLst>
                                          <p:attrName>ppt_x</p:attrName>
                                          <p:attrName>ppt_y</p:attrName>
                                        </p:attrNameLst>
                                      </p:cBhvr>
                                    </p:animMotion>
                                    <p:animRot by="1500000">
                                      <p:cBhvr>
                                        <p:cTn id="46" dur="125" fill="hold">
                                          <p:stCondLst>
                                            <p:cond delay="0"/>
                                          </p:stCondLst>
                                        </p:cTn>
                                        <p:tgtEl>
                                          <p:spTgt spid="17411">
                                            <p:txEl>
                                              <p:pRg st="0" end="0"/>
                                            </p:txEl>
                                          </p:spTgt>
                                        </p:tgtEl>
                                        <p:attrNameLst>
                                          <p:attrName>r</p:attrName>
                                        </p:attrNameLst>
                                      </p:cBhvr>
                                    </p:animRot>
                                    <p:animRot by="-1500000">
                                      <p:cBhvr>
                                        <p:cTn id="47" dur="125" fill="hold">
                                          <p:stCondLst>
                                            <p:cond delay="125"/>
                                          </p:stCondLst>
                                        </p:cTn>
                                        <p:tgtEl>
                                          <p:spTgt spid="17411">
                                            <p:txEl>
                                              <p:pRg st="0" end="0"/>
                                            </p:txEl>
                                          </p:spTgt>
                                        </p:tgtEl>
                                        <p:attrNameLst>
                                          <p:attrName>r</p:attrName>
                                        </p:attrNameLst>
                                      </p:cBhvr>
                                    </p:animRot>
                                    <p:animRot by="-1500000">
                                      <p:cBhvr>
                                        <p:cTn id="48" dur="125" fill="hold">
                                          <p:stCondLst>
                                            <p:cond delay="250"/>
                                          </p:stCondLst>
                                        </p:cTn>
                                        <p:tgtEl>
                                          <p:spTgt spid="17411">
                                            <p:txEl>
                                              <p:pRg st="0" end="0"/>
                                            </p:txEl>
                                          </p:spTgt>
                                        </p:tgtEl>
                                        <p:attrNameLst>
                                          <p:attrName>r</p:attrName>
                                        </p:attrNameLst>
                                      </p:cBhvr>
                                    </p:animRot>
                                    <p:animRot by="1500000">
                                      <p:cBhvr>
                                        <p:cTn id="49" dur="125" fill="hold">
                                          <p:stCondLst>
                                            <p:cond delay="375"/>
                                          </p:stCondLst>
                                        </p:cTn>
                                        <p:tgtEl>
                                          <p:spTgt spid="17411">
                                            <p:txEl>
                                              <p:pRg st="0" end="0"/>
                                            </p:txEl>
                                          </p:spTgt>
                                        </p:tgtEl>
                                        <p:attrNameLst>
                                          <p:attrName>r</p:attrName>
                                        </p:attrNameLst>
                                      </p:cBhvr>
                                    </p:animRot>
                                  </p:childTnLst>
                                </p:cTn>
                              </p:par>
                              <p:par>
                                <p:cTn id="50" presetID="34" presetClass="emph" presetSubtype="0" fill="hold" nodeType="withEffect">
                                  <p:stCondLst>
                                    <p:cond delay="0"/>
                                  </p:stCondLst>
                                  <p:iterate type="lt">
                                    <p:tmPct val="10000"/>
                                  </p:iterate>
                                  <p:childTnLst>
                                    <p:animMotion origin="layout" path="M 0.0 0.0 L 0.0 -0.07213" pathEditMode="relative" ptsTypes="">
                                      <p:cBhvr>
                                        <p:cTn id="51" dur="250" spd="-100000" accel="50000" decel="50000" autoRev="1" fill="hold">
                                          <p:stCondLst>
                                            <p:cond delay="0"/>
                                          </p:stCondLst>
                                        </p:cTn>
                                        <p:tgtEl>
                                          <p:spTgt spid="17411">
                                            <p:txEl>
                                              <p:pRg st="1" end="1"/>
                                            </p:txEl>
                                          </p:spTgt>
                                        </p:tgtEl>
                                        <p:attrNameLst>
                                          <p:attrName>ppt_x</p:attrName>
                                          <p:attrName>ppt_y</p:attrName>
                                        </p:attrNameLst>
                                      </p:cBhvr>
                                    </p:animMotion>
                                    <p:animRot by="1500000">
                                      <p:cBhvr>
                                        <p:cTn id="52" dur="125" fill="hold">
                                          <p:stCondLst>
                                            <p:cond delay="0"/>
                                          </p:stCondLst>
                                        </p:cTn>
                                        <p:tgtEl>
                                          <p:spTgt spid="17411">
                                            <p:txEl>
                                              <p:pRg st="1" end="1"/>
                                            </p:txEl>
                                          </p:spTgt>
                                        </p:tgtEl>
                                        <p:attrNameLst>
                                          <p:attrName>r</p:attrName>
                                        </p:attrNameLst>
                                      </p:cBhvr>
                                    </p:animRot>
                                    <p:animRot by="-1500000">
                                      <p:cBhvr>
                                        <p:cTn id="53" dur="125" fill="hold">
                                          <p:stCondLst>
                                            <p:cond delay="125"/>
                                          </p:stCondLst>
                                        </p:cTn>
                                        <p:tgtEl>
                                          <p:spTgt spid="17411">
                                            <p:txEl>
                                              <p:pRg st="1" end="1"/>
                                            </p:txEl>
                                          </p:spTgt>
                                        </p:tgtEl>
                                        <p:attrNameLst>
                                          <p:attrName>r</p:attrName>
                                        </p:attrNameLst>
                                      </p:cBhvr>
                                    </p:animRot>
                                    <p:animRot by="-1500000">
                                      <p:cBhvr>
                                        <p:cTn id="54" dur="125" fill="hold">
                                          <p:stCondLst>
                                            <p:cond delay="250"/>
                                          </p:stCondLst>
                                        </p:cTn>
                                        <p:tgtEl>
                                          <p:spTgt spid="17411">
                                            <p:txEl>
                                              <p:pRg st="1" end="1"/>
                                            </p:txEl>
                                          </p:spTgt>
                                        </p:tgtEl>
                                        <p:attrNameLst>
                                          <p:attrName>r</p:attrName>
                                        </p:attrNameLst>
                                      </p:cBhvr>
                                    </p:animRot>
                                    <p:animRot by="1500000">
                                      <p:cBhvr>
                                        <p:cTn id="55" dur="125" fill="hold">
                                          <p:stCondLst>
                                            <p:cond delay="375"/>
                                          </p:stCondLst>
                                        </p:cTn>
                                        <p:tgtEl>
                                          <p:spTgt spid="17411">
                                            <p:txEl>
                                              <p:pRg st="1" end="1"/>
                                            </p:txEl>
                                          </p:spTgt>
                                        </p:tgtEl>
                                        <p:attrNameLst>
                                          <p:attrName>r</p:attrName>
                                        </p:attrNameLst>
                                      </p:cBhvr>
                                    </p:animRot>
                                  </p:childTnLst>
                                </p:cTn>
                              </p:par>
                              <p:par>
                                <p:cTn id="56" presetID="34" presetClass="emph" presetSubtype="0" fill="hold" nodeType="withEffect">
                                  <p:stCondLst>
                                    <p:cond delay="0"/>
                                  </p:stCondLst>
                                  <p:iterate type="lt">
                                    <p:tmPct val="10000"/>
                                  </p:iterate>
                                  <p:childTnLst>
                                    <p:animMotion origin="layout" path="M 0.0 0.0 L 0.0 -0.07213" pathEditMode="relative" ptsTypes="">
                                      <p:cBhvr>
                                        <p:cTn id="57" dur="250" accel="50000" decel="50000" autoRev="1" fill="hold">
                                          <p:stCondLst>
                                            <p:cond delay="0"/>
                                          </p:stCondLst>
                                        </p:cTn>
                                        <p:tgtEl>
                                          <p:spTgt spid="17411">
                                            <p:txEl>
                                              <p:pRg st="2" end="2"/>
                                            </p:txEl>
                                          </p:spTgt>
                                        </p:tgtEl>
                                        <p:attrNameLst>
                                          <p:attrName>ppt_x</p:attrName>
                                          <p:attrName>ppt_y</p:attrName>
                                        </p:attrNameLst>
                                      </p:cBhvr>
                                    </p:animMotion>
                                    <p:animRot by="1500000">
                                      <p:cBhvr>
                                        <p:cTn id="58" dur="125" fill="hold">
                                          <p:stCondLst>
                                            <p:cond delay="0"/>
                                          </p:stCondLst>
                                        </p:cTn>
                                        <p:tgtEl>
                                          <p:spTgt spid="17411">
                                            <p:txEl>
                                              <p:pRg st="2" end="2"/>
                                            </p:txEl>
                                          </p:spTgt>
                                        </p:tgtEl>
                                        <p:attrNameLst>
                                          <p:attrName>r</p:attrName>
                                        </p:attrNameLst>
                                      </p:cBhvr>
                                    </p:animRot>
                                    <p:animRot by="-1500000">
                                      <p:cBhvr>
                                        <p:cTn id="59" dur="125" fill="hold">
                                          <p:stCondLst>
                                            <p:cond delay="125"/>
                                          </p:stCondLst>
                                        </p:cTn>
                                        <p:tgtEl>
                                          <p:spTgt spid="17411">
                                            <p:txEl>
                                              <p:pRg st="2" end="2"/>
                                            </p:txEl>
                                          </p:spTgt>
                                        </p:tgtEl>
                                        <p:attrNameLst>
                                          <p:attrName>r</p:attrName>
                                        </p:attrNameLst>
                                      </p:cBhvr>
                                    </p:animRot>
                                    <p:animRot by="-1500000">
                                      <p:cBhvr>
                                        <p:cTn id="60" dur="125" fill="hold">
                                          <p:stCondLst>
                                            <p:cond delay="250"/>
                                          </p:stCondLst>
                                        </p:cTn>
                                        <p:tgtEl>
                                          <p:spTgt spid="17411">
                                            <p:txEl>
                                              <p:pRg st="2" end="2"/>
                                            </p:txEl>
                                          </p:spTgt>
                                        </p:tgtEl>
                                        <p:attrNameLst>
                                          <p:attrName>r</p:attrName>
                                        </p:attrNameLst>
                                      </p:cBhvr>
                                    </p:animRot>
                                    <p:animRot by="1500000">
                                      <p:cBhvr>
                                        <p:cTn id="61" dur="125" fill="hold">
                                          <p:stCondLst>
                                            <p:cond delay="375"/>
                                          </p:stCondLst>
                                        </p:cTn>
                                        <p:tgtEl>
                                          <p:spTgt spid="17411">
                                            <p:txEl>
                                              <p:pRg st="2" end="2"/>
                                            </p:txEl>
                                          </p:spTgt>
                                        </p:tgtEl>
                                        <p:attrNameLst>
                                          <p:attrName>r</p:attrName>
                                        </p:attrNameLst>
                                      </p:cBhvr>
                                    </p:animRot>
                                  </p:childTnLst>
                                </p:cTn>
                              </p:par>
                              <p:par>
                                <p:cTn id="62" presetID="34" presetClass="emph" presetSubtype="0" fill="hold" nodeType="withEffect">
                                  <p:stCondLst>
                                    <p:cond delay="0"/>
                                  </p:stCondLst>
                                  <p:iterate type="lt">
                                    <p:tmPct val="10000"/>
                                  </p:iterate>
                                  <p:childTnLst>
                                    <p:animMotion origin="layout" path="M 0.0 0.0 L 0.0 -0.07213" pathEditMode="relative" ptsTypes="">
                                      <p:cBhvr>
                                        <p:cTn id="63" dur="250" accel="50000" decel="50000" autoRev="1" fill="hold">
                                          <p:stCondLst>
                                            <p:cond delay="0"/>
                                          </p:stCondLst>
                                        </p:cTn>
                                        <p:tgtEl>
                                          <p:spTgt spid="17411">
                                            <p:txEl>
                                              <p:pRg st="3" end="3"/>
                                            </p:txEl>
                                          </p:spTgt>
                                        </p:tgtEl>
                                        <p:attrNameLst>
                                          <p:attrName>ppt_x</p:attrName>
                                          <p:attrName>ppt_y</p:attrName>
                                        </p:attrNameLst>
                                      </p:cBhvr>
                                    </p:animMotion>
                                    <p:animRot by="1500000">
                                      <p:cBhvr>
                                        <p:cTn id="64" dur="125" fill="hold">
                                          <p:stCondLst>
                                            <p:cond delay="0"/>
                                          </p:stCondLst>
                                        </p:cTn>
                                        <p:tgtEl>
                                          <p:spTgt spid="17411">
                                            <p:txEl>
                                              <p:pRg st="3" end="3"/>
                                            </p:txEl>
                                          </p:spTgt>
                                        </p:tgtEl>
                                        <p:attrNameLst>
                                          <p:attrName>r</p:attrName>
                                        </p:attrNameLst>
                                      </p:cBhvr>
                                    </p:animRot>
                                    <p:animRot by="-1500000">
                                      <p:cBhvr>
                                        <p:cTn id="65" dur="125" fill="hold">
                                          <p:stCondLst>
                                            <p:cond delay="125"/>
                                          </p:stCondLst>
                                        </p:cTn>
                                        <p:tgtEl>
                                          <p:spTgt spid="17411">
                                            <p:txEl>
                                              <p:pRg st="3" end="3"/>
                                            </p:txEl>
                                          </p:spTgt>
                                        </p:tgtEl>
                                        <p:attrNameLst>
                                          <p:attrName>r</p:attrName>
                                        </p:attrNameLst>
                                      </p:cBhvr>
                                    </p:animRot>
                                    <p:animRot by="-1500000">
                                      <p:cBhvr>
                                        <p:cTn id="66" dur="125" fill="hold">
                                          <p:stCondLst>
                                            <p:cond delay="250"/>
                                          </p:stCondLst>
                                        </p:cTn>
                                        <p:tgtEl>
                                          <p:spTgt spid="17411">
                                            <p:txEl>
                                              <p:pRg st="3" end="3"/>
                                            </p:txEl>
                                          </p:spTgt>
                                        </p:tgtEl>
                                        <p:attrNameLst>
                                          <p:attrName>r</p:attrName>
                                        </p:attrNameLst>
                                      </p:cBhvr>
                                    </p:animRot>
                                    <p:animRot by="1500000">
                                      <p:cBhvr>
                                        <p:cTn id="67" dur="125" fill="hold">
                                          <p:stCondLst>
                                            <p:cond delay="375"/>
                                          </p:stCondLst>
                                        </p:cTn>
                                        <p:tgtEl>
                                          <p:spTgt spid="17411">
                                            <p:txEl>
                                              <p:pRg st="3" end="3"/>
                                            </p:txEl>
                                          </p:spTgt>
                                        </p:tgtEl>
                                        <p:attrNameLst>
                                          <p:attrName>r</p:attrName>
                                        </p:attrNameLst>
                                      </p:cBhvr>
                                    </p:animRot>
                                  </p:childTnLst>
                                </p:cTn>
                              </p:par>
                              <p:par>
                                <p:cTn id="68" presetID="34" presetClass="emph" presetSubtype="0" fill="hold" nodeType="withEffect">
                                  <p:stCondLst>
                                    <p:cond delay="0"/>
                                  </p:stCondLst>
                                  <p:iterate type="lt">
                                    <p:tmPct val="10000"/>
                                  </p:iterate>
                                  <p:childTnLst>
                                    <p:animMotion origin="layout" path="M 0.0 0.0 L 0.0 -0.07213" pathEditMode="relative" ptsTypes="">
                                      <p:cBhvr>
                                        <p:cTn id="69" dur="250" accel="50000" decel="50000" autoRev="1" fill="hold">
                                          <p:stCondLst>
                                            <p:cond delay="0"/>
                                          </p:stCondLst>
                                        </p:cTn>
                                        <p:tgtEl>
                                          <p:spTgt spid="17411">
                                            <p:txEl>
                                              <p:pRg st="4" end="4"/>
                                            </p:txEl>
                                          </p:spTgt>
                                        </p:tgtEl>
                                        <p:attrNameLst>
                                          <p:attrName>ppt_x</p:attrName>
                                          <p:attrName>ppt_y</p:attrName>
                                        </p:attrNameLst>
                                      </p:cBhvr>
                                    </p:animMotion>
                                    <p:animRot by="1500000">
                                      <p:cBhvr>
                                        <p:cTn id="70" dur="125" fill="hold">
                                          <p:stCondLst>
                                            <p:cond delay="0"/>
                                          </p:stCondLst>
                                        </p:cTn>
                                        <p:tgtEl>
                                          <p:spTgt spid="17411">
                                            <p:txEl>
                                              <p:pRg st="4" end="4"/>
                                            </p:txEl>
                                          </p:spTgt>
                                        </p:tgtEl>
                                        <p:attrNameLst>
                                          <p:attrName>r</p:attrName>
                                        </p:attrNameLst>
                                      </p:cBhvr>
                                    </p:animRot>
                                    <p:animRot by="-1500000">
                                      <p:cBhvr>
                                        <p:cTn id="71" dur="125" fill="hold">
                                          <p:stCondLst>
                                            <p:cond delay="125"/>
                                          </p:stCondLst>
                                        </p:cTn>
                                        <p:tgtEl>
                                          <p:spTgt spid="17411">
                                            <p:txEl>
                                              <p:pRg st="4" end="4"/>
                                            </p:txEl>
                                          </p:spTgt>
                                        </p:tgtEl>
                                        <p:attrNameLst>
                                          <p:attrName>r</p:attrName>
                                        </p:attrNameLst>
                                      </p:cBhvr>
                                    </p:animRot>
                                    <p:animRot by="-1500000">
                                      <p:cBhvr>
                                        <p:cTn id="72" dur="125" fill="hold">
                                          <p:stCondLst>
                                            <p:cond delay="250"/>
                                          </p:stCondLst>
                                        </p:cTn>
                                        <p:tgtEl>
                                          <p:spTgt spid="17411">
                                            <p:txEl>
                                              <p:pRg st="4" end="4"/>
                                            </p:txEl>
                                          </p:spTgt>
                                        </p:tgtEl>
                                        <p:attrNameLst>
                                          <p:attrName>r</p:attrName>
                                        </p:attrNameLst>
                                      </p:cBhvr>
                                    </p:animRot>
                                    <p:animRot by="1500000">
                                      <p:cBhvr>
                                        <p:cTn id="73" dur="125" fill="hold">
                                          <p:stCondLst>
                                            <p:cond delay="375"/>
                                          </p:stCondLst>
                                        </p:cTn>
                                        <p:tgtEl>
                                          <p:spTgt spid="17411">
                                            <p:txEl>
                                              <p:pRg st="4" end="4"/>
                                            </p:txEl>
                                          </p:spTgt>
                                        </p:tgtEl>
                                        <p:attrNameLst>
                                          <p:attrName>r</p:attrName>
                                        </p:attrNameLst>
                                      </p:cBhvr>
                                    </p:animRot>
                                  </p:childTnLst>
                                </p:cTn>
                              </p:par>
                              <p:par>
                                <p:cTn id="74" presetID="34" presetClass="emph" presetSubtype="0" fill="hold" nodeType="withEffect">
                                  <p:stCondLst>
                                    <p:cond delay="0"/>
                                  </p:stCondLst>
                                  <p:iterate type="lt">
                                    <p:tmPct val="10000"/>
                                  </p:iterate>
                                  <p:childTnLst>
                                    <p:animMotion origin="layout" path="M 0.0 0.0 L 0.0 -0.07213" pathEditMode="relative" ptsTypes="">
                                      <p:cBhvr>
                                        <p:cTn id="75" dur="250" accel="50000" decel="50000" autoRev="1" fill="hold">
                                          <p:stCondLst>
                                            <p:cond delay="0"/>
                                          </p:stCondLst>
                                        </p:cTn>
                                        <p:tgtEl>
                                          <p:spTgt spid="17411">
                                            <p:txEl>
                                              <p:pRg st="5" end="5"/>
                                            </p:txEl>
                                          </p:spTgt>
                                        </p:tgtEl>
                                        <p:attrNameLst>
                                          <p:attrName>ppt_x</p:attrName>
                                          <p:attrName>ppt_y</p:attrName>
                                        </p:attrNameLst>
                                      </p:cBhvr>
                                    </p:animMotion>
                                    <p:animRot by="1500000">
                                      <p:cBhvr>
                                        <p:cTn id="76" dur="125" fill="hold">
                                          <p:stCondLst>
                                            <p:cond delay="0"/>
                                          </p:stCondLst>
                                        </p:cTn>
                                        <p:tgtEl>
                                          <p:spTgt spid="17411">
                                            <p:txEl>
                                              <p:pRg st="5" end="5"/>
                                            </p:txEl>
                                          </p:spTgt>
                                        </p:tgtEl>
                                        <p:attrNameLst>
                                          <p:attrName>r</p:attrName>
                                        </p:attrNameLst>
                                      </p:cBhvr>
                                    </p:animRot>
                                    <p:animRot by="-1500000">
                                      <p:cBhvr>
                                        <p:cTn id="77" dur="125" fill="hold">
                                          <p:stCondLst>
                                            <p:cond delay="125"/>
                                          </p:stCondLst>
                                        </p:cTn>
                                        <p:tgtEl>
                                          <p:spTgt spid="17411">
                                            <p:txEl>
                                              <p:pRg st="5" end="5"/>
                                            </p:txEl>
                                          </p:spTgt>
                                        </p:tgtEl>
                                        <p:attrNameLst>
                                          <p:attrName>r</p:attrName>
                                        </p:attrNameLst>
                                      </p:cBhvr>
                                    </p:animRot>
                                    <p:animRot by="-1500000">
                                      <p:cBhvr>
                                        <p:cTn id="78" dur="125" fill="hold">
                                          <p:stCondLst>
                                            <p:cond delay="250"/>
                                          </p:stCondLst>
                                        </p:cTn>
                                        <p:tgtEl>
                                          <p:spTgt spid="17411">
                                            <p:txEl>
                                              <p:pRg st="5" end="5"/>
                                            </p:txEl>
                                          </p:spTgt>
                                        </p:tgtEl>
                                        <p:attrNameLst>
                                          <p:attrName>r</p:attrName>
                                        </p:attrNameLst>
                                      </p:cBhvr>
                                    </p:animRot>
                                    <p:animRot by="1500000">
                                      <p:cBhvr>
                                        <p:cTn id="79" dur="125" fill="hold">
                                          <p:stCondLst>
                                            <p:cond delay="375"/>
                                          </p:stCondLst>
                                        </p:cTn>
                                        <p:tgtEl>
                                          <p:spTgt spid="17411">
                                            <p:txEl>
                                              <p:pRg st="5" end="5"/>
                                            </p:txEl>
                                          </p:spTgt>
                                        </p:tgtEl>
                                        <p:attrNameLst>
                                          <p:attrName>r</p:attrName>
                                        </p:attrNameLst>
                                      </p:cBhvr>
                                    </p:animRot>
                                  </p:childTnLst>
                                </p:cTn>
                              </p:par>
                              <p:par>
                                <p:cTn id="80" presetID="34" presetClass="emph" presetSubtype="0" fill="hold" nodeType="withEffect">
                                  <p:stCondLst>
                                    <p:cond delay="0"/>
                                  </p:stCondLst>
                                  <p:iterate type="lt">
                                    <p:tmPct val="10000"/>
                                  </p:iterate>
                                  <p:childTnLst>
                                    <p:animMotion origin="layout" path="M 0.0 0.0 L 0.0 -0.07213" pathEditMode="relative" ptsTypes="">
                                      <p:cBhvr>
                                        <p:cTn id="81" dur="250" accel="50000" decel="50000" autoRev="1" fill="hold">
                                          <p:stCondLst>
                                            <p:cond delay="0"/>
                                          </p:stCondLst>
                                        </p:cTn>
                                        <p:tgtEl>
                                          <p:spTgt spid="17411">
                                            <p:txEl>
                                              <p:pRg st="6" end="6"/>
                                            </p:txEl>
                                          </p:spTgt>
                                        </p:tgtEl>
                                        <p:attrNameLst>
                                          <p:attrName>ppt_x</p:attrName>
                                          <p:attrName>ppt_y</p:attrName>
                                        </p:attrNameLst>
                                      </p:cBhvr>
                                    </p:animMotion>
                                    <p:animRot by="1500000">
                                      <p:cBhvr>
                                        <p:cTn id="82" dur="125" fill="hold">
                                          <p:stCondLst>
                                            <p:cond delay="0"/>
                                          </p:stCondLst>
                                        </p:cTn>
                                        <p:tgtEl>
                                          <p:spTgt spid="17411">
                                            <p:txEl>
                                              <p:pRg st="6" end="6"/>
                                            </p:txEl>
                                          </p:spTgt>
                                        </p:tgtEl>
                                        <p:attrNameLst>
                                          <p:attrName>r</p:attrName>
                                        </p:attrNameLst>
                                      </p:cBhvr>
                                    </p:animRot>
                                    <p:animRot by="-1500000">
                                      <p:cBhvr>
                                        <p:cTn id="83" dur="125" fill="hold">
                                          <p:stCondLst>
                                            <p:cond delay="125"/>
                                          </p:stCondLst>
                                        </p:cTn>
                                        <p:tgtEl>
                                          <p:spTgt spid="17411">
                                            <p:txEl>
                                              <p:pRg st="6" end="6"/>
                                            </p:txEl>
                                          </p:spTgt>
                                        </p:tgtEl>
                                        <p:attrNameLst>
                                          <p:attrName>r</p:attrName>
                                        </p:attrNameLst>
                                      </p:cBhvr>
                                    </p:animRot>
                                    <p:animRot by="-1500000">
                                      <p:cBhvr>
                                        <p:cTn id="84" dur="125" fill="hold">
                                          <p:stCondLst>
                                            <p:cond delay="250"/>
                                          </p:stCondLst>
                                        </p:cTn>
                                        <p:tgtEl>
                                          <p:spTgt spid="17411">
                                            <p:txEl>
                                              <p:pRg st="6" end="6"/>
                                            </p:txEl>
                                          </p:spTgt>
                                        </p:tgtEl>
                                        <p:attrNameLst>
                                          <p:attrName>r</p:attrName>
                                        </p:attrNameLst>
                                      </p:cBhvr>
                                    </p:animRot>
                                    <p:animRot by="1500000">
                                      <p:cBhvr>
                                        <p:cTn id="85" dur="125" fill="hold">
                                          <p:stCondLst>
                                            <p:cond delay="375"/>
                                          </p:stCondLst>
                                        </p:cTn>
                                        <p:tgtEl>
                                          <p:spTgt spid="17411">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1"/>
      <p:bldP spid="17411"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8433" name="Picture 5" descr="zpage080"/>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9458" name="Rectangle 2"/>
          <p:cNvSpPr>
            <a:spLocks noGrp="1"/>
          </p:cNvSpPr>
          <p:nvPr>
            <p:ph type="title"/>
          </p:nvPr>
        </p:nvSpPr>
        <p:spPr/>
        <p:txBody>
          <a:bodyPr/>
          <a:lstStyle/>
          <a:p>
            <a:r>
              <a:rPr lang="en-US" dirty="0" smtClean="0">
                <a:solidFill>
                  <a:srgbClr val="FFFFFF"/>
                </a:solidFill>
                <a:latin typeface="Times New Roman" pitchFamily="18" charset="0"/>
              </a:rPr>
              <a:t>Napoleon Bonaparte </a:t>
            </a:r>
          </a:p>
        </p:txBody>
      </p:sp>
      <p:sp>
        <p:nvSpPr>
          <p:cNvPr id="19459" name="Rectangle 3"/>
          <p:cNvSpPr>
            <a:spLocks noGrp="1"/>
          </p:cNvSpPr>
          <p:nvPr>
            <p:ph type="body" idx="1"/>
          </p:nvPr>
        </p:nvSpPr>
        <p:spPr/>
        <p:txBody>
          <a:bodyPr/>
          <a:lstStyle/>
          <a:p>
            <a:pPr>
              <a:lnSpc>
                <a:spcPct val="90000"/>
              </a:lnSpc>
              <a:buFont typeface="Wingdings" pitchFamily="2" charset="2"/>
              <a:buChar char="Ø"/>
            </a:pPr>
            <a:r>
              <a:rPr lang="en-US" sz="2400" dirty="0" smtClean="0">
                <a:solidFill>
                  <a:schemeClr val="bg1"/>
                </a:solidFill>
              </a:rPr>
              <a:t>Napoleon </a:t>
            </a:r>
            <a:r>
              <a:rPr lang="en-US" sz="2400" dirty="0" smtClean="0">
                <a:solidFill>
                  <a:schemeClr val="bg1"/>
                </a:solidFill>
              </a:rPr>
              <a:t>waited for Russia to offer peace, but they didn’t. </a:t>
            </a:r>
          </a:p>
          <a:p>
            <a:pPr>
              <a:lnSpc>
                <a:spcPct val="90000"/>
              </a:lnSpc>
              <a:buFont typeface="Wingdings" pitchFamily="2" charset="2"/>
              <a:buChar char="Ø"/>
            </a:pPr>
            <a:r>
              <a:rPr lang="en-US" sz="2400" dirty="0" smtClean="0">
                <a:solidFill>
                  <a:schemeClr val="bg1"/>
                </a:solidFill>
              </a:rPr>
              <a:t>He was forced to leave and tried to find a new route back, but Russians enforced Napoleon go the same way back. </a:t>
            </a:r>
          </a:p>
          <a:p>
            <a:pPr>
              <a:lnSpc>
                <a:spcPct val="90000"/>
              </a:lnSpc>
              <a:buFont typeface="Wingdings" pitchFamily="2" charset="2"/>
              <a:buChar char="Ø"/>
            </a:pPr>
            <a:r>
              <a:rPr lang="en-US" sz="2400" dirty="0" smtClean="0">
                <a:solidFill>
                  <a:schemeClr val="bg1"/>
                </a:solidFill>
              </a:rPr>
              <a:t>They then attacked Napoleon and his men, forcing them to leave.</a:t>
            </a:r>
          </a:p>
          <a:p>
            <a:pPr>
              <a:lnSpc>
                <a:spcPct val="90000"/>
              </a:lnSpc>
              <a:buFont typeface="Wingdings" pitchFamily="2" charset="2"/>
              <a:buChar char="Ø"/>
            </a:pPr>
            <a:r>
              <a:rPr lang="en-US" sz="2400" dirty="0" smtClean="0">
                <a:solidFill>
                  <a:schemeClr val="bg1"/>
                </a:solidFill>
              </a:rPr>
              <a:t>Most of Napoleons troops died in Russia.</a:t>
            </a:r>
          </a:p>
          <a:p>
            <a:pPr>
              <a:lnSpc>
                <a:spcPct val="90000"/>
              </a:lnSpc>
              <a:buFont typeface="Wingdings" pitchFamily="2" charset="2"/>
              <a:buChar char="Ø"/>
            </a:pPr>
            <a:r>
              <a:rPr lang="en-US" sz="2400" dirty="0" smtClean="0">
                <a:solidFill>
                  <a:schemeClr val="bg1"/>
                </a:solidFill>
              </a:rPr>
              <a:t>The Russians led Napoleon and his troops into a trap. They kept retreating and burning villages so the French didn’t have any shelter or food.</a:t>
            </a:r>
          </a:p>
          <a:p>
            <a:pPr>
              <a:lnSpc>
                <a:spcPct val="90000"/>
              </a:lnSpc>
              <a:buFont typeface="Wingdings" pitchFamily="2" charset="2"/>
              <a:buChar char="Ø"/>
            </a:pPr>
            <a:r>
              <a:rPr lang="en-US" sz="2400" dirty="0" smtClean="0">
                <a:solidFill>
                  <a:schemeClr val="bg1"/>
                </a:solidFill>
              </a:rPr>
              <a:t>As winter arrived, the French had not come prepared for the harsh weather and were required to leave. The Russians took that advantage to attack, and did </a:t>
            </a:r>
            <a:r>
              <a:rPr lang="en-US" sz="2400" dirty="0" smtClean="0">
                <a:solidFill>
                  <a:schemeClr val="bg1"/>
                </a:solidFill>
              </a:rPr>
              <a:t>so.</a:t>
            </a:r>
            <a:r>
              <a:rPr lang="en-US" sz="2400" dirty="0" smtClean="0"/>
              <a:t> </a:t>
            </a:r>
            <a:endParaRPr lang="en-US" sz="2400" dirty="0" smtClean="0"/>
          </a:p>
          <a:p>
            <a:pPr>
              <a:lnSpc>
                <a:spcPct val="90000"/>
              </a:lnSpc>
            </a:pP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1" nodeType="clickEffect">
                                  <p:stCondLst>
                                    <p:cond delay="0"/>
                                  </p:stCondLst>
                                  <p:iterate type="lt">
                                    <p:tmPct val="0"/>
                                  </p:iterate>
                                  <p:childTnLst>
                                    <p:set>
                                      <p:cBhvr>
                                        <p:cTn id="6" dur="1" fill="hold">
                                          <p:stCondLst>
                                            <p:cond delay="0"/>
                                          </p:stCondLst>
                                        </p:cTn>
                                        <p:tgtEl>
                                          <p:spTgt spid="19458"/>
                                        </p:tgtEl>
                                        <p:attrNameLst>
                                          <p:attrName>style.visibility</p:attrName>
                                        </p:attrNameLst>
                                      </p:cBhvr>
                                      <p:to>
                                        <p:strVal val="visible"/>
                                      </p:to>
                                    </p:set>
                                    <p:anim from="(-#ppt_w/2)" to="(#ppt_x)" calcmode="lin" valueType="num">
                                      <p:cBhvr>
                                        <p:cTn id="7" dur="600" fill="hold">
                                          <p:stCondLst>
                                            <p:cond delay="0"/>
                                          </p:stCondLst>
                                        </p:cTn>
                                        <p:tgtEl>
                                          <p:spTgt spid="19458"/>
                                        </p:tgtEl>
                                        <p:attrNameLst>
                                          <p:attrName>ppt_x</p:attrName>
                                        </p:attrNameLst>
                                      </p:cBhvr>
                                    </p:anim>
                                    <p:anim from="0" to="-1.0" calcmode="lin" valueType="num">
                                      <p:cBhvr>
                                        <p:cTn id="8" dur="200" decel="50000" autoRev="1" fill="hold">
                                          <p:stCondLst>
                                            <p:cond delay="600"/>
                                          </p:stCondLst>
                                        </p:cTn>
                                        <p:tgtEl>
                                          <p:spTgt spid="19458"/>
                                        </p:tgtEl>
                                        <p:attrNameLst>
                                          <p:attrName>xshear</p:attrName>
                                        </p:attrNameLst>
                                      </p:cBhvr>
                                    </p:anim>
                                    <p:animScale>
                                      <p:cBhvr>
                                        <p:cTn id="9" dur="200" decel="100000" autoRev="1" fill="hold">
                                          <p:stCondLst>
                                            <p:cond delay="600"/>
                                          </p:stCondLst>
                                        </p:cTn>
                                        <p:tgtEl>
                                          <p:spTgt spid="19458"/>
                                        </p:tgtEl>
                                      </p:cBhvr>
                                      <p:from x="100000" y="100000"/>
                                      <p:to x="80000" y="100000"/>
                                    </p:animScale>
                                    <p:anim by="(#ppt_h/3+#ppt_w*0.1)" calcmode="lin" valueType="num">
                                      <p:cBhvr additive="sum">
                                        <p:cTn id="10" dur="200" decel="100000" autoRev="1" fill="hold">
                                          <p:stCondLst>
                                            <p:cond delay="600"/>
                                          </p:stCondLst>
                                        </p:cTn>
                                        <p:tgtEl>
                                          <p:spTgt spid="1945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2" nodeType="clickEffect">
                                  <p:stCondLst>
                                    <p:cond delay="0"/>
                                  </p:stCondLst>
                                  <p:iterate type="lt">
                                    <p:tmPct val="10000"/>
                                  </p:iterate>
                                  <p:childTnLst>
                                    <p:animMotion origin="layout" path="M 0.0 0.0 L 0.0 -0.07213" pathEditMode="relative" ptsTypes="">
                                      <p:cBhvr>
                                        <p:cTn id="14" dur="1000" accel="50000" decel="50000" autoRev="1" fill="hold">
                                          <p:stCondLst>
                                            <p:cond delay="0"/>
                                          </p:stCondLst>
                                        </p:cTn>
                                        <p:tgtEl>
                                          <p:spTgt spid="19458"/>
                                        </p:tgtEl>
                                        <p:attrNameLst>
                                          <p:attrName>ppt_x</p:attrName>
                                          <p:attrName>ppt_y</p:attrName>
                                        </p:attrNameLst>
                                      </p:cBhvr>
                                    </p:animMotion>
                                    <p:animRot by="1500000">
                                      <p:cBhvr>
                                        <p:cTn id="15" dur="500" fill="hold">
                                          <p:stCondLst>
                                            <p:cond delay="0"/>
                                          </p:stCondLst>
                                        </p:cTn>
                                        <p:tgtEl>
                                          <p:spTgt spid="19458"/>
                                        </p:tgtEl>
                                        <p:attrNameLst>
                                          <p:attrName>r</p:attrName>
                                        </p:attrNameLst>
                                      </p:cBhvr>
                                    </p:animRot>
                                    <p:animRot by="-1500000">
                                      <p:cBhvr>
                                        <p:cTn id="16" dur="500" fill="hold">
                                          <p:stCondLst>
                                            <p:cond delay="500"/>
                                          </p:stCondLst>
                                        </p:cTn>
                                        <p:tgtEl>
                                          <p:spTgt spid="19458"/>
                                        </p:tgtEl>
                                        <p:attrNameLst>
                                          <p:attrName>r</p:attrName>
                                        </p:attrNameLst>
                                      </p:cBhvr>
                                    </p:animRot>
                                    <p:animRot by="-1500000">
                                      <p:cBhvr>
                                        <p:cTn id="17" dur="500" fill="hold">
                                          <p:stCondLst>
                                            <p:cond delay="1000"/>
                                          </p:stCondLst>
                                        </p:cTn>
                                        <p:tgtEl>
                                          <p:spTgt spid="19458"/>
                                        </p:tgtEl>
                                        <p:attrNameLst>
                                          <p:attrName>r</p:attrName>
                                        </p:attrNameLst>
                                      </p:cBhvr>
                                    </p:animRot>
                                    <p:animRot by="1500000">
                                      <p:cBhvr>
                                        <p:cTn id="18" dur="500" fill="hold">
                                          <p:stCondLst>
                                            <p:cond delay="1500"/>
                                          </p:stCondLst>
                                        </p:cTn>
                                        <p:tgtEl>
                                          <p:spTgt spid="19458"/>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19459">
                                            <p:txEl>
                                              <p:pRg st="0" end="0"/>
                                            </p:txEl>
                                          </p:spTgt>
                                        </p:tgtEl>
                                        <p:attrNameLst>
                                          <p:attrName>ppt_x</p:attrName>
                                          <p:attrName>ppt_y</p:attrName>
                                        </p:attrNameLst>
                                      </p:cBhvr>
                                    </p:animMotion>
                                    <p:animRot by="1500000">
                                      <p:cBhvr>
                                        <p:cTn id="23" dur="125" fill="hold">
                                          <p:stCondLst>
                                            <p:cond delay="0"/>
                                          </p:stCondLst>
                                        </p:cTn>
                                        <p:tgtEl>
                                          <p:spTgt spid="19459">
                                            <p:txEl>
                                              <p:pRg st="0" end="0"/>
                                            </p:txEl>
                                          </p:spTgt>
                                        </p:tgtEl>
                                        <p:attrNameLst>
                                          <p:attrName>r</p:attrName>
                                        </p:attrNameLst>
                                      </p:cBhvr>
                                    </p:animRot>
                                    <p:animRot by="-1500000">
                                      <p:cBhvr>
                                        <p:cTn id="24" dur="125" fill="hold">
                                          <p:stCondLst>
                                            <p:cond delay="125"/>
                                          </p:stCondLst>
                                        </p:cTn>
                                        <p:tgtEl>
                                          <p:spTgt spid="19459">
                                            <p:txEl>
                                              <p:pRg st="0" end="0"/>
                                            </p:txEl>
                                          </p:spTgt>
                                        </p:tgtEl>
                                        <p:attrNameLst>
                                          <p:attrName>r</p:attrName>
                                        </p:attrNameLst>
                                      </p:cBhvr>
                                    </p:animRot>
                                    <p:animRot by="-1500000">
                                      <p:cBhvr>
                                        <p:cTn id="25" dur="125" fill="hold">
                                          <p:stCondLst>
                                            <p:cond delay="250"/>
                                          </p:stCondLst>
                                        </p:cTn>
                                        <p:tgtEl>
                                          <p:spTgt spid="19459">
                                            <p:txEl>
                                              <p:pRg st="0" end="0"/>
                                            </p:txEl>
                                          </p:spTgt>
                                        </p:tgtEl>
                                        <p:attrNameLst>
                                          <p:attrName>r</p:attrName>
                                        </p:attrNameLst>
                                      </p:cBhvr>
                                    </p:animRot>
                                    <p:animRot by="1500000">
                                      <p:cBhvr>
                                        <p:cTn id="26" dur="125" fill="hold">
                                          <p:stCondLst>
                                            <p:cond delay="375"/>
                                          </p:stCondLst>
                                        </p:cTn>
                                        <p:tgtEl>
                                          <p:spTgt spid="19459">
                                            <p:txEl>
                                              <p:pRg st="0" end="0"/>
                                            </p:txEl>
                                          </p:spTgt>
                                        </p:tgtEl>
                                        <p:attrNameLst>
                                          <p:attrName>r</p:attrName>
                                        </p:attrNameLst>
                                      </p:cBhvr>
                                    </p:animRot>
                                  </p:childTnLst>
                                </p:cTn>
                              </p:par>
                              <p:par>
                                <p:cTn id="27" presetID="34" presetClass="emph" presetSubtype="0" fill="hold" nodeType="withEffect">
                                  <p:stCondLst>
                                    <p:cond delay="0"/>
                                  </p:stCondLst>
                                  <p:iterate type="lt">
                                    <p:tmPct val="10000"/>
                                  </p:iterate>
                                  <p:childTnLst>
                                    <p:animMotion origin="layout" path="M 0.0 0.0 L 0.0 -0.07213" pathEditMode="relative" ptsTypes="">
                                      <p:cBhvr>
                                        <p:cTn id="28" dur="250" accel="50000" decel="50000" autoRev="1" fill="hold">
                                          <p:stCondLst>
                                            <p:cond delay="0"/>
                                          </p:stCondLst>
                                        </p:cTn>
                                        <p:tgtEl>
                                          <p:spTgt spid="19459">
                                            <p:txEl>
                                              <p:pRg st="1" end="1"/>
                                            </p:txEl>
                                          </p:spTgt>
                                        </p:tgtEl>
                                        <p:attrNameLst>
                                          <p:attrName>ppt_x</p:attrName>
                                          <p:attrName>ppt_y</p:attrName>
                                        </p:attrNameLst>
                                      </p:cBhvr>
                                    </p:animMotion>
                                    <p:animRot by="1500000">
                                      <p:cBhvr>
                                        <p:cTn id="29" dur="125" fill="hold">
                                          <p:stCondLst>
                                            <p:cond delay="0"/>
                                          </p:stCondLst>
                                        </p:cTn>
                                        <p:tgtEl>
                                          <p:spTgt spid="19459">
                                            <p:txEl>
                                              <p:pRg st="1" end="1"/>
                                            </p:txEl>
                                          </p:spTgt>
                                        </p:tgtEl>
                                        <p:attrNameLst>
                                          <p:attrName>r</p:attrName>
                                        </p:attrNameLst>
                                      </p:cBhvr>
                                    </p:animRot>
                                    <p:animRot by="-1500000">
                                      <p:cBhvr>
                                        <p:cTn id="30" dur="125" fill="hold">
                                          <p:stCondLst>
                                            <p:cond delay="125"/>
                                          </p:stCondLst>
                                        </p:cTn>
                                        <p:tgtEl>
                                          <p:spTgt spid="19459">
                                            <p:txEl>
                                              <p:pRg st="1" end="1"/>
                                            </p:txEl>
                                          </p:spTgt>
                                        </p:tgtEl>
                                        <p:attrNameLst>
                                          <p:attrName>r</p:attrName>
                                        </p:attrNameLst>
                                      </p:cBhvr>
                                    </p:animRot>
                                    <p:animRot by="-1500000">
                                      <p:cBhvr>
                                        <p:cTn id="31" dur="125" fill="hold">
                                          <p:stCondLst>
                                            <p:cond delay="250"/>
                                          </p:stCondLst>
                                        </p:cTn>
                                        <p:tgtEl>
                                          <p:spTgt spid="19459">
                                            <p:txEl>
                                              <p:pRg st="1" end="1"/>
                                            </p:txEl>
                                          </p:spTgt>
                                        </p:tgtEl>
                                        <p:attrNameLst>
                                          <p:attrName>r</p:attrName>
                                        </p:attrNameLst>
                                      </p:cBhvr>
                                    </p:animRot>
                                    <p:animRot by="1500000">
                                      <p:cBhvr>
                                        <p:cTn id="32" dur="125" fill="hold">
                                          <p:stCondLst>
                                            <p:cond delay="375"/>
                                          </p:stCondLst>
                                        </p:cTn>
                                        <p:tgtEl>
                                          <p:spTgt spid="19459">
                                            <p:txEl>
                                              <p:pRg st="1" end="1"/>
                                            </p:txEl>
                                          </p:spTgt>
                                        </p:tgtEl>
                                        <p:attrNameLst>
                                          <p:attrName>r</p:attrName>
                                        </p:attrNameLst>
                                      </p:cBhvr>
                                    </p:animRot>
                                  </p:childTnLst>
                                </p:cTn>
                              </p:par>
                              <p:par>
                                <p:cTn id="33" presetID="34" presetClass="emph" presetSubtype="0" fill="hold" nodeType="withEffect">
                                  <p:stCondLst>
                                    <p:cond delay="0"/>
                                  </p:stCondLst>
                                  <p:iterate type="lt">
                                    <p:tmPct val="10000"/>
                                  </p:iterate>
                                  <p:childTnLst>
                                    <p:animMotion origin="layout" path="M 0.0 0.0 L 0.0 -0.07213" pathEditMode="relative" ptsTypes="">
                                      <p:cBhvr>
                                        <p:cTn id="34" dur="250" accel="50000" decel="50000" autoRev="1" fill="hold">
                                          <p:stCondLst>
                                            <p:cond delay="0"/>
                                          </p:stCondLst>
                                        </p:cTn>
                                        <p:tgtEl>
                                          <p:spTgt spid="19459">
                                            <p:txEl>
                                              <p:pRg st="2" end="2"/>
                                            </p:txEl>
                                          </p:spTgt>
                                        </p:tgtEl>
                                        <p:attrNameLst>
                                          <p:attrName>ppt_x</p:attrName>
                                          <p:attrName>ppt_y</p:attrName>
                                        </p:attrNameLst>
                                      </p:cBhvr>
                                    </p:animMotion>
                                    <p:animRot by="1500000">
                                      <p:cBhvr>
                                        <p:cTn id="35" dur="125" fill="hold">
                                          <p:stCondLst>
                                            <p:cond delay="0"/>
                                          </p:stCondLst>
                                        </p:cTn>
                                        <p:tgtEl>
                                          <p:spTgt spid="19459">
                                            <p:txEl>
                                              <p:pRg st="2" end="2"/>
                                            </p:txEl>
                                          </p:spTgt>
                                        </p:tgtEl>
                                        <p:attrNameLst>
                                          <p:attrName>r</p:attrName>
                                        </p:attrNameLst>
                                      </p:cBhvr>
                                    </p:animRot>
                                    <p:animRot by="-1500000">
                                      <p:cBhvr>
                                        <p:cTn id="36" dur="125" fill="hold">
                                          <p:stCondLst>
                                            <p:cond delay="125"/>
                                          </p:stCondLst>
                                        </p:cTn>
                                        <p:tgtEl>
                                          <p:spTgt spid="19459">
                                            <p:txEl>
                                              <p:pRg st="2" end="2"/>
                                            </p:txEl>
                                          </p:spTgt>
                                        </p:tgtEl>
                                        <p:attrNameLst>
                                          <p:attrName>r</p:attrName>
                                        </p:attrNameLst>
                                      </p:cBhvr>
                                    </p:animRot>
                                    <p:animRot by="-1500000">
                                      <p:cBhvr>
                                        <p:cTn id="37" dur="125" fill="hold">
                                          <p:stCondLst>
                                            <p:cond delay="250"/>
                                          </p:stCondLst>
                                        </p:cTn>
                                        <p:tgtEl>
                                          <p:spTgt spid="19459">
                                            <p:txEl>
                                              <p:pRg st="2" end="2"/>
                                            </p:txEl>
                                          </p:spTgt>
                                        </p:tgtEl>
                                        <p:attrNameLst>
                                          <p:attrName>r</p:attrName>
                                        </p:attrNameLst>
                                      </p:cBhvr>
                                    </p:animRot>
                                    <p:animRot by="1500000">
                                      <p:cBhvr>
                                        <p:cTn id="38" dur="125" fill="hold">
                                          <p:stCondLst>
                                            <p:cond delay="375"/>
                                          </p:stCondLst>
                                        </p:cTn>
                                        <p:tgtEl>
                                          <p:spTgt spid="19459">
                                            <p:txEl>
                                              <p:pRg st="2" end="2"/>
                                            </p:txEl>
                                          </p:spTgt>
                                        </p:tgtEl>
                                        <p:attrNameLst>
                                          <p:attrName>r</p:attrName>
                                        </p:attrNameLst>
                                      </p:cBhvr>
                                    </p:animRot>
                                  </p:childTnLst>
                                </p:cTn>
                              </p:par>
                              <p:par>
                                <p:cTn id="39" presetID="34" presetClass="emph" presetSubtype="0" fill="hold" nodeType="withEffect">
                                  <p:stCondLst>
                                    <p:cond delay="0"/>
                                  </p:stCondLst>
                                  <p:iterate type="lt">
                                    <p:tmPct val="10000"/>
                                  </p:iterate>
                                  <p:childTnLst>
                                    <p:animMotion origin="layout" path="M 0.0 0.0 L 0.0 -0.07213" pathEditMode="relative" ptsTypes="">
                                      <p:cBhvr>
                                        <p:cTn id="40" dur="250" accel="50000" decel="50000" autoRev="1" fill="hold">
                                          <p:stCondLst>
                                            <p:cond delay="0"/>
                                          </p:stCondLst>
                                        </p:cTn>
                                        <p:tgtEl>
                                          <p:spTgt spid="19459">
                                            <p:txEl>
                                              <p:pRg st="3" end="3"/>
                                            </p:txEl>
                                          </p:spTgt>
                                        </p:tgtEl>
                                        <p:attrNameLst>
                                          <p:attrName>ppt_x</p:attrName>
                                          <p:attrName>ppt_y</p:attrName>
                                        </p:attrNameLst>
                                      </p:cBhvr>
                                    </p:animMotion>
                                    <p:animRot by="1500000">
                                      <p:cBhvr>
                                        <p:cTn id="41" dur="125" fill="hold">
                                          <p:stCondLst>
                                            <p:cond delay="0"/>
                                          </p:stCondLst>
                                        </p:cTn>
                                        <p:tgtEl>
                                          <p:spTgt spid="19459">
                                            <p:txEl>
                                              <p:pRg st="3" end="3"/>
                                            </p:txEl>
                                          </p:spTgt>
                                        </p:tgtEl>
                                        <p:attrNameLst>
                                          <p:attrName>r</p:attrName>
                                        </p:attrNameLst>
                                      </p:cBhvr>
                                    </p:animRot>
                                    <p:animRot by="-1500000">
                                      <p:cBhvr>
                                        <p:cTn id="42" dur="125" fill="hold">
                                          <p:stCondLst>
                                            <p:cond delay="125"/>
                                          </p:stCondLst>
                                        </p:cTn>
                                        <p:tgtEl>
                                          <p:spTgt spid="19459">
                                            <p:txEl>
                                              <p:pRg st="3" end="3"/>
                                            </p:txEl>
                                          </p:spTgt>
                                        </p:tgtEl>
                                        <p:attrNameLst>
                                          <p:attrName>r</p:attrName>
                                        </p:attrNameLst>
                                      </p:cBhvr>
                                    </p:animRot>
                                    <p:animRot by="-1500000">
                                      <p:cBhvr>
                                        <p:cTn id="43" dur="125" fill="hold">
                                          <p:stCondLst>
                                            <p:cond delay="250"/>
                                          </p:stCondLst>
                                        </p:cTn>
                                        <p:tgtEl>
                                          <p:spTgt spid="19459">
                                            <p:txEl>
                                              <p:pRg st="3" end="3"/>
                                            </p:txEl>
                                          </p:spTgt>
                                        </p:tgtEl>
                                        <p:attrNameLst>
                                          <p:attrName>r</p:attrName>
                                        </p:attrNameLst>
                                      </p:cBhvr>
                                    </p:animRot>
                                    <p:animRot by="1500000">
                                      <p:cBhvr>
                                        <p:cTn id="44" dur="125" fill="hold">
                                          <p:stCondLst>
                                            <p:cond delay="375"/>
                                          </p:stCondLst>
                                        </p:cTn>
                                        <p:tgtEl>
                                          <p:spTgt spid="19459">
                                            <p:txEl>
                                              <p:pRg st="3" end="3"/>
                                            </p:txEl>
                                          </p:spTgt>
                                        </p:tgtEl>
                                        <p:attrNameLst>
                                          <p:attrName>r</p:attrName>
                                        </p:attrNameLst>
                                      </p:cBhvr>
                                    </p:animRot>
                                  </p:childTnLst>
                                </p:cTn>
                              </p:par>
                              <p:par>
                                <p:cTn id="45" presetID="34" presetClass="emph" presetSubtype="0" fill="hold" nodeType="withEffect">
                                  <p:stCondLst>
                                    <p:cond delay="0"/>
                                  </p:stCondLst>
                                  <p:iterate type="lt">
                                    <p:tmPct val="10000"/>
                                  </p:iterate>
                                  <p:childTnLst>
                                    <p:animMotion origin="layout" path="M 0.0 0.0 L 0.0 -0.07213" pathEditMode="relative" ptsTypes="">
                                      <p:cBhvr>
                                        <p:cTn id="46" dur="250" accel="50000" decel="50000" autoRev="1" fill="hold">
                                          <p:stCondLst>
                                            <p:cond delay="0"/>
                                          </p:stCondLst>
                                        </p:cTn>
                                        <p:tgtEl>
                                          <p:spTgt spid="19459">
                                            <p:txEl>
                                              <p:pRg st="4" end="4"/>
                                            </p:txEl>
                                          </p:spTgt>
                                        </p:tgtEl>
                                        <p:attrNameLst>
                                          <p:attrName>ppt_x</p:attrName>
                                          <p:attrName>ppt_y</p:attrName>
                                        </p:attrNameLst>
                                      </p:cBhvr>
                                    </p:animMotion>
                                    <p:animRot by="1500000">
                                      <p:cBhvr>
                                        <p:cTn id="47" dur="125" fill="hold">
                                          <p:stCondLst>
                                            <p:cond delay="0"/>
                                          </p:stCondLst>
                                        </p:cTn>
                                        <p:tgtEl>
                                          <p:spTgt spid="19459">
                                            <p:txEl>
                                              <p:pRg st="4" end="4"/>
                                            </p:txEl>
                                          </p:spTgt>
                                        </p:tgtEl>
                                        <p:attrNameLst>
                                          <p:attrName>r</p:attrName>
                                        </p:attrNameLst>
                                      </p:cBhvr>
                                    </p:animRot>
                                    <p:animRot by="-1500000">
                                      <p:cBhvr>
                                        <p:cTn id="48" dur="125" fill="hold">
                                          <p:stCondLst>
                                            <p:cond delay="125"/>
                                          </p:stCondLst>
                                        </p:cTn>
                                        <p:tgtEl>
                                          <p:spTgt spid="19459">
                                            <p:txEl>
                                              <p:pRg st="4" end="4"/>
                                            </p:txEl>
                                          </p:spTgt>
                                        </p:tgtEl>
                                        <p:attrNameLst>
                                          <p:attrName>r</p:attrName>
                                        </p:attrNameLst>
                                      </p:cBhvr>
                                    </p:animRot>
                                    <p:animRot by="-1500000">
                                      <p:cBhvr>
                                        <p:cTn id="49" dur="125" fill="hold">
                                          <p:stCondLst>
                                            <p:cond delay="250"/>
                                          </p:stCondLst>
                                        </p:cTn>
                                        <p:tgtEl>
                                          <p:spTgt spid="19459">
                                            <p:txEl>
                                              <p:pRg st="4" end="4"/>
                                            </p:txEl>
                                          </p:spTgt>
                                        </p:tgtEl>
                                        <p:attrNameLst>
                                          <p:attrName>r</p:attrName>
                                        </p:attrNameLst>
                                      </p:cBhvr>
                                    </p:animRot>
                                    <p:animRot by="1500000">
                                      <p:cBhvr>
                                        <p:cTn id="50" dur="125" fill="hold">
                                          <p:stCondLst>
                                            <p:cond delay="375"/>
                                          </p:stCondLst>
                                        </p:cTn>
                                        <p:tgtEl>
                                          <p:spTgt spid="19459">
                                            <p:txEl>
                                              <p:pRg st="4" end="4"/>
                                            </p:txEl>
                                          </p:spTgt>
                                        </p:tgtEl>
                                        <p:attrNameLst>
                                          <p:attrName>r</p:attrName>
                                        </p:attrNameLst>
                                      </p:cBhvr>
                                    </p:animRot>
                                  </p:childTnLst>
                                </p:cTn>
                              </p:par>
                              <p:par>
                                <p:cTn id="51" presetID="34" presetClass="emph" presetSubtype="0" fill="hold" nodeType="withEffect">
                                  <p:stCondLst>
                                    <p:cond delay="0"/>
                                  </p:stCondLst>
                                  <p:iterate type="lt">
                                    <p:tmPct val="10000"/>
                                  </p:iterate>
                                  <p:childTnLst>
                                    <p:animMotion origin="layout" path="M 0.0 0.0 L 0.0 -0.07213" pathEditMode="relative" ptsTypes="">
                                      <p:cBhvr>
                                        <p:cTn id="52" dur="250" accel="50000" decel="50000" autoRev="1" fill="hold">
                                          <p:stCondLst>
                                            <p:cond delay="0"/>
                                          </p:stCondLst>
                                        </p:cTn>
                                        <p:tgtEl>
                                          <p:spTgt spid="19459">
                                            <p:txEl>
                                              <p:pRg st="5" end="5"/>
                                            </p:txEl>
                                          </p:spTgt>
                                        </p:tgtEl>
                                        <p:attrNameLst>
                                          <p:attrName>ppt_x</p:attrName>
                                          <p:attrName>ppt_y</p:attrName>
                                        </p:attrNameLst>
                                      </p:cBhvr>
                                    </p:animMotion>
                                    <p:animRot by="1500000">
                                      <p:cBhvr>
                                        <p:cTn id="53" dur="125" fill="hold">
                                          <p:stCondLst>
                                            <p:cond delay="0"/>
                                          </p:stCondLst>
                                        </p:cTn>
                                        <p:tgtEl>
                                          <p:spTgt spid="19459">
                                            <p:txEl>
                                              <p:pRg st="5" end="5"/>
                                            </p:txEl>
                                          </p:spTgt>
                                        </p:tgtEl>
                                        <p:attrNameLst>
                                          <p:attrName>r</p:attrName>
                                        </p:attrNameLst>
                                      </p:cBhvr>
                                    </p:animRot>
                                    <p:animRot by="-1500000">
                                      <p:cBhvr>
                                        <p:cTn id="54" dur="125" fill="hold">
                                          <p:stCondLst>
                                            <p:cond delay="125"/>
                                          </p:stCondLst>
                                        </p:cTn>
                                        <p:tgtEl>
                                          <p:spTgt spid="19459">
                                            <p:txEl>
                                              <p:pRg st="5" end="5"/>
                                            </p:txEl>
                                          </p:spTgt>
                                        </p:tgtEl>
                                        <p:attrNameLst>
                                          <p:attrName>r</p:attrName>
                                        </p:attrNameLst>
                                      </p:cBhvr>
                                    </p:animRot>
                                    <p:animRot by="-1500000">
                                      <p:cBhvr>
                                        <p:cTn id="55" dur="125" fill="hold">
                                          <p:stCondLst>
                                            <p:cond delay="250"/>
                                          </p:stCondLst>
                                        </p:cTn>
                                        <p:tgtEl>
                                          <p:spTgt spid="19459">
                                            <p:txEl>
                                              <p:pRg st="5" end="5"/>
                                            </p:txEl>
                                          </p:spTgt>
                                        </p:tgtEl>
                                        <p:attrNameLst>
                                          <p:attrName>r</p:attrName>
                                        </p:attrNameLst>
                                      </p:cBhvr>
                                    </p:animRot>
                                    <p:animRot by="1500000">
                                      <p:cBhvr>
                                        <p:cTn id="56" dur="125" fill="hold">
                                          <p:stCondLst>
                                            <p:cond delay="375"/>
                                          </p:stCondLst>
                                        </p:cTn>
                                        <p:tgtEl>
                                          <p:spTgt spid="19459">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1"/>
      <p:bldP spid="19458" grpId="2"/>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4" descr="estreham-road-00169-640"/>
          <p:cNvPicPr>
            <a:picLocks noChangeAspect="1" noChangeArrowheads="1"/>
          </p:cNvPicPr>
          <p:nvPr/>
        </p:nvPicPr>
        <p:blipFill>
          <a:blip r:embed="rId2" cstate="print"/>
          <a:srcRect/>
          <a:stretch>
            <a:fillRect/>
          </a:stretch>
        </p:blipFill>
        <p:spPr bwMode="auto">
          <a:xfrm>
            <a:off x="0" y="0"/>
            <a:ext cx="9144000" cy="6835775"/>
          </a:xfrm>
          <a:prstGeom prst="rect">
            <a:avLst/>
          </a:prstGeom>
          <a:noFill/>
        </p:spPr>
      </p:pic>
      <p:sp>
        <p:nvSpPr>
          <p:cNvPr id="19457" name="Rectangle 2"/>
          <p:cNvSpPr>
            <a:spLocks noGrp="1"/>
          </p:cNvSpPr>
          <p:nvPr>
            <p:ph type="title"/>
          </p:nvPr>
        </p:nvSpPr>
        <p:spPr/>
        <p:txBody>
          <a:bodyPr/>
          <a:lstStyle/>
          <a:p>
            <a:r>
              <a:rPr lang="en-US" dirty="0" smtClean="0">
                <a:latin typeface="Times New Roman" pitchFamily="18" charset="0"/>
                <a:cs typeface="Times New Roman" pitchFamily="18" charset="0"/>
              </a:rPr>
              <a:t>World War 1</a:t>
            </a:r>
          </a:p>
        </p:txBody>
      </p:sp>
      <p:sp>
        <p:nvSpPr>
          <p:cNvPr id="19458" name="Rectangle 3"/>
          <p:cNvSpPr>
            <a:spLocks noGrp="1"/>
          </p:cNvSpPr>
          <p:nvPr>
            <p:ph type="body" idx="1"/>
          </p:nvPr>
        </p:nvSpPr>
        <p:spPr/>
        <p:txBody>
          <a:bodyPr/>
          <a:lstStyle/>
          <a:p>
            <a:pPr>
              <a:buFont typeface="Wingdings" pitchFamily="2" charset="2"/>
              <a:buChar char="Ø"/>
            </a:pPr>
            <a:r>
              <a:rPr lang="en-US" sz="2400" b="1" dirty="0" smtClean="0">
                <a:latin typeface="Times New Roman" pitchFamily="18" charset="0"/>
                <a:cs typeface="Times New Roman" pitchFamily="18" charset="0"/>
              </a:rPr>
              <a:t>1914- August 1</a:t>
            </a:r>
            <a:r>
              <a:rPr lang="en-US" sz="2400" b="1" baseline="30000" dirty="0" smtClean="0">
                <a:latin typeface="Times New Roman" pitchFamily="18" charset="0"/>
                <a:cs typeface="Times New Roman" pitchFamily="18" charset="0"/>
              </a:rPr>
              <a:t>st</a:t>
            </a:r>
            <a:r>
              <a:rPr lang="en-US" sz="2400" b="1" dirty="0" smtClean="0">
                <a:latin typeface="Times New Roman" pitchFamily="18" charset="0"/>
                <a:cs typeface="Times New Roman" pitchFamily="18" charset="0"/>
              </a:rPr>
              <a:t> Germany declared war on Russia</a:t>
            </a:r>
          </a:p>
          <a:p>
            <a:pPr>
              <a:buFont typeface="Wingdings" pitchFamily="2" charset="2"/>
              <a:buChar char="Ø"/>
            </a:pPr>
            <a:r>
              <a:rPr lang="en-US" sz="2400" b="1" dirty="0" smtClean="0">
                <a:latin typeface="Times New Roman" pitchFamily="18" charset="0"/>
                <a:cs typeface="Times New Roman" pitchFamily="18" charset="0"/>
              </a:rPr>
              <a:t>1914-</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August 26</a:t>
            </a:r>
            <a:r>
              <a:rPr lang="en-US" sz="2400" b="1" baseline="30000" dirty="0" smtClean="0">
                <a:latin typeface="Times New Roman" pitchFamily="18" charset="0"/>
                <a:cs typeface="Times New Roman" pitchFamily="18" charset="0"/>
              </a:rPr>
              <a:t>th</a:t>
            </a:r>
            <a:r>
              <a:rPr lang="en-US" sz="2400" b="1" dirty="0" smtClean="0">
                <a:latin typeface="Times New Roman" pitchFamily="18" charset="0"/>
                <a:cs typeface="Times New Roman" pitchFamily="18" charset="0"/>
              </a:rPr>
              <a:t> Russian army defeated at </a:t>
            </a:r>
            <a:r>
              <a:rPr lang="en-US" sz="2400" b="1" dirty="0" err="1" smtClean="0">
                <a:latin typeface="Times New Roman" pitchFamily="18" charset="0"/>
                <a:cs typeface="Times New Roman" pitchFamily="18" charset="0"/>
              </a:rPr>
              <a:t>Tannenburg</a:t>
            </a:r>
            <a:r>
              <a:rPr lang="en-US" sz="2400" b="1" dirty="0" smtClean="0">
                <a:latin typeface="Times New Roman" pitchFamily="18" charset="0"/>
                <a:cs typeface="Times New Roman" pitchFamily="18" charset="0"/>
              </a:rPr>
              <a:t> and Masuria Lakes.</a:t>
            </a:r>
          </a:p>
          <a:p>
            <a:pPr>
              <a:buFont typeface="Wingdings" pitchFamily="2" charset="2"/>
              <a:buChar char="Ø"/>
            </a:pPr>
            <a:r>
              <a:rPr lang="en-US" sz="2400" b="1" dirty="0" smtClean="0">
                <a:latin typeface="Times New Roman" pitchFamily="18" charset="0"/>
                <a:cs typeface="Times New Roman" pitchFamily="18" charset="0"/>
              </a:rPr>
              <a:t>1915- August 5</a:t>
            </a:r>
            <a:r>
              <a:rPr lang="en-US" sz="2400" b="1" baseline="30000" dirty="0" smtClean="0">
                <a:latin typeface="Times New Roman" pitchFamily="18" charset="0"/>
                <a:cs typeface="Times New Roman" pitchFamily="18" charset="0"/>
              </a:rPr>
              <a:t>th</a:t>
            </a:r>
            <a:r>
              <a:rPr lang="en-US" sz="2400" b="1" dirty="0" smtClean="0">
                <a:latin typeface="Times New Roman" pitchFamily="18" charset="0"/>
                <a:cs typeface="Times New Roman" pitchFamily="18" charset="0"/>
              </a:rPr>
              <a:t> The Germans captured Warsaw from the Russians</a:t>
            </a:r>
          </a:p>
          <a:p>
            <a:endParaRPr lang="en-US" b="1" dirty="0" smtClean="0">
              <a:solidFill>
                <a:srgbClr val="FFFF66"/>
              </a:solidFill>
            </a:endParaRPr>
          </a:p>
          <a:p>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Effect transition="in" filter="fade">
                                      <p:cBhvr>
                                        <p:cTn id="7" dur="600">
                                          <p:stCondLst>
                                            <p:cond delay="0"/>
                                          </p:stCondLst>
                                        </p:cTn>
                                        <p:tgtEl>
                                          <p:spTgt spid="19457"/>
                                        </p:tgtEl>
                                      </p:cBhvr>
                                    </p:animEffect>
                                    <p:anim calcmode="lin" valueType="num">
                                      <p:cBhvr>
                                        <p:cTn id="8" dur="600" fill="hold">
                                          <p:stCondLst>
                                            <p:cond delay="0"/>
                                          </p:stCondLst>
                                        </p:cTn>
                                        <p:tgtEl>
                                          <p:spTgt spid="19457"/>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9457"/>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9457"/>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nodeType="clickEffect">
                                  <p:stCondLst>
                                    <p:cond delay="0"/>
                                  </p:stCondLst>
                                  <p:iterate type="lt">
                                    <p:tmPct val="10000"/>
                                  </p:iterate>
                                  <p:childTnLst>
                                    <p:set>
                                      <p:cBhvr>
                                        <p:cTn id="14" dur="1" fill="hold">
                                          <p:stCondLst>
                                            <p:cond delay="0"/>
                                          </p:stCondLst>
                                        </p:cTn>
                                        <p:tgtEl>
                                          <p:spTgt spid="19458">
                                            <p:txEl>
                                              <p:pRg st="0" end="0"/>
                                            </p:txEl>
                                          </p:spTgt>
                                        </p:tgtEl>
                                        <p:attrNameLst>
                                          <p:attrName>style.visibility</p:attrName>
                                        </p:attrNameLst>
                                      </p:cBhvr>
                                      <p:to>
                                        <p:strVal val="visible"/>
                                      </p:to>
                                    </p:set>
                                    <p:anim calcmode="lin" valueType="num">
                                      <p:cBhvr>
                                        <p:cTn id="15" dur="500" fill="hold"/>
                                        <p:tgtEl>
                                          <p:spTgt spid="1945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9458">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1945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945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9458">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nodeType="clickEffect">
                                  <p:stCondLst>
                                    <p:cond delay="0"/>
                                  </p:stCondLst>
                                  <p:iterate type="lt">
                                    <p:tmPct val="0"/>
                                  </p:iterate>
                                  <p:childTnLst>
                                    <p:set>
                                      <p:cBhvr>
                                        <p:cTn id="23" dur="1" fill="hold">
                                          <p:stCondLst>
                                            <p:cond delay="0"/>
                                          </p:stCondLst>
                                        </p:cTn>
                                        <p:tgtEl>
                                          <p:spTgt spid="19458">
                                            <p:txEl>
                                              <p:pRg st="1" end="1"/>
                                            </p:txEl>
                                          </p:spTgt>
                                        </p:tgtEl>
                                        <p:attrNameLst>
                                          <p:attrName>style.visibility</p:attrName>
                                        </p:attrNameLst>
                                      </p:cBhvr>
                                      <p:to>
                                        <p:strVal val="visible"/>
                                      </p:to>
                                    </p:set>
                                    <p:animEffect transition="in" filter="strips(downLeft)">
                                      <p:cBhvr>
                                        <p:cTn id="24" dur="500"/>
                                        <p:tgtEl>
                                          <p:spTgt spid="19458">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0" presetClass="entr" presetSubtype="0" fill="hold" nodeType="clickEffect">
                                  <p:stCondLst>
                                    <p:cond delay="0"/>
                                  </p:stCondLst>
                                  <p:iterate type="lt">
                                    <p:tmPct val="10000"/>
                                  </p:iterate>
                                  <p:childTnLst>
                                    <p:set>
                                      <p:cBhvr>
                                        <p:cTn id="28" dur="1" fill="hold">
                                          <p:stCondLst>
                                            <p:cond delay="0"/>
                                          </p:stCondLst>
                                        </p:cTn>
                                        <p:tgtEl>
                                          <p:spTgt spid="19458">
                                            <p:txEl>
                                              <p:pRg st="2" end="2"/>
                                            </p:txEl>
                                          </p:spTgt>
                                        </p:tgtEl>
                                        <p:attrNameLst>
                                          <p:attrName>style.visibility</p:attrName>
                                        </p:attrNameLst>
                                      </p:cBhvr>
                                      <p:to>
                                        <p:strVal val="visible"/>
                                      </p:to>
                                    </p:set>
                                    <p:animEffect transition="in" filter="fade">
                                      <p:cBhvr>
                                        <p:cTn id="29" dur="500"/>
                                        <p:tgtEl>
                                          <p:spTgt spid="19458">
                                            <p:txEl>
                                              <p:pRg st="2" end="2"/>
                                            </p:txEl>
                                          </p:spTgt>
                                        </p:tgtEl>
                                      </p:cBhvr>
                                    </p:animEffect>
                                    <p:anim calcmode="lin" valueType="num">
                                      <p:cBhvr>
                                        <p:cTn id="30" dur="500" fill="hold"/>
                                        <p:tgtEl>
                                          <p:spTgt spid="19458">
                                            <p:txEl>
                                              <p:pRg st="2" end="2"/>
                                            </p:txEl>
                                          </p:spTgt>
                                        </p:tgtEl>
                                        <p:attrNameLst>
                                          <p:attrName>ppt_x</p:attrName>
                                        </p:attrNameLst>
                                      </p:cBhvr>
                                      <p:tavLst>
                                        <p:tav tm="0">
                                          <p:val>
                                            <p:strVal val="#ppt_x-.1"/>
                                          </p:val>
                                        </p:tav>
                                        <p:tav tm="100000">
                                          <p:val>
                                            <p:strVal val="#ppt_x"/>
                                          </p:val>
                                        </p:tav>
                                      </p:tavLst>
                                    </p:anim>
                                    <p:anim calcmode="lin" valueType="num">
                                      <p:cBhvr>
                                        <p:cTn id="31" dur="500" fill="hold"/>
                                        <p:tgtEl>
                                          <p:spTgt spid="1945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4" presetClass="emph" presetSubtype="0" fill="hold" nodeType="clickEffect">
                                  <p:stCondLst>
                                    <p:cond delay="0"/>
                                  </p:stCondLst>
                                  <p:iterate type="lt">
                                    <p:tmPct val="10000"/>
                                  </p:iterate>
                                  <p:childTnLst>
                                    <p:animMotion origin="layout" path="M 0.0 0.0 L 0.0 -0.07213" pathEditMode="relative" ptsTypes="">
                                      <p:cBhvr>
                                        <p:cTn id="35" dur="250" accel="50000" decel="50000" autoRev="1" fill="hold">
                                          <p:stCondLst>
                                            <p:cond delay="0"/>
                                          </p:stCondLst>
                                        </p:cTn>
                                        <p:tgtEl>
                                          <p:spTgt spid="19458">
                                            <p:txEl>
                                              <p:pRg st="0" end="0"/>
                                            </p:txEl>
                                          </p:spTgt>
                                        </p:tgtEl>
                                        <p:attrNameLst>
                                          <p:attrName>ppt_x</p:attrName>
                                          <p:attrName>ppt_y</p:attrName>
                                        </p:attrNameLst>
                                      </p:cBhvr>
                                    </p:animMotion>
                                    <p:animRot by="1500000">
                                      <p:cBhvr>
                                        <p:cTn id="36" dur="125" fill="hold">
                                          <p:stCondLst>
                                            <p:cond delay="0"/>
                                          </p:stCondLst>
                                        </p:cTn>
                                        <p:tgtEl>
                                          <p:spTgt spid="19458">
                                            <p:txEl>
                                              <p:pRg st="0" end="0"/>
                                            </p:txEl>
                                          </p:spTgt>
                                        </p:tgtEl>
                                        <p:attrNameLst>
                                          <p:attrName>r</p:attrName>
                                        </p:attrNameLst>
                                      </p:cBhvr>
                                    </p:animRot>
                                    <p:animRot by="-1500000">
                                      <p:cBhvr>
                                        <p:cTn id="37" dur="125" fill="hold">
                                          <p:stCondLst>
                                            <p:cond delay="125"/>
                                          </p:stCondLst>
                                        </p:cTn>
                                        <p:tgtEl>
                                          <p:spTgt spid="19458">
                                            <p:txEl>
                                              <p:pRg st="0" end="0"/>
                                            </p:txEl>
                                          </p:spTgt>
                                        </p:tgtEl>
                                        <p:attrNameLst>
                                          <p:attrName>r</p:attrName>
                                        </p:attrNameLst>
                                      </p:cBhvr>
                                    </p:animRot>
                                    <p:animRot by="-1500000">
                                      <p:cBhvr>
                                        <p:cTn id="38" dur="125" fill="hold">
                                          <p:stCondLst>
                                            <p:cond delay="250"/>
                                          </p:stCondLst>
                                        </p:cTn>
                                        <p:tgtEl>
                                          <p:spTgt spid="19458">
                                            <p:txEl>
                                              <p:pRg st="0" end="0"/>
                                            </p:txEl>
                                          </p:spTgt>
                                        </p:tgtEl>
                                        <p:attrNameLst>
                                          <p:attrName>r</p:attrName>
                                        </p:attrNameLst>
                                      </p:cBhvr>
                                    </p:animRot>
                                    <p:animRot by="1500000">
                                      <p:cBhvr>
                                        <p:cTn id="39" dur="125" fill="hold">
                                          <p:stCondLst>
                                            <p:cond delay="375"/>
                                          </p:stCondLst>
                                        </p:cTn>
                                        <p:tgtEl>
                                          <p:spTgt spid="19458">
                                            <p:txEl>
                                              <p:pRg st="0" end="0"/>
                                            </p:txEl>
                                          </p:spTgt>
                                        </p:tgtEl>
                                        <p:attrNameLst>
                                          <p:attrName>r</p:attrName>
                                        </p:attrNameLst>
                                      </p:cBhvr>
                                    </p:animRot>
                                  </p:childTnLst>
                                </p:cTn>
                              </p:par>
                              <p:par>
                                <p:cTn id="40" presetID="34" presetClass="emph" presetSubtype="0" fill="hold" nodeType="withEffect">
                                  <p:stCondLst>
                                    <p:cond delay="0"/>
                                  </p:stCondLst>
                                  <p:iterate type="lt">
                                    <p:tmPct val="10000"/>
                                  </p:iterate>
                                  <p:childTnLst>
                                    <p:animMotion origin="layout" path="M 0.0 0.0 L 0.0 -0.07213" pathEditMode="relative" ptsTypes="">
                                      <p:cBhvr>
                                        <p:cTn id="41" dur="250" accel="50000" decel="50000" autoRev="1" fill="hold">
                                          <p:stCondLst>
                                            <p:cond delay="0"/>
                                          </p:stCondLst>
                                        </p:cTn>
                                        <p:tgtEl>
                                          <p:spTgt spid="19458">
                                            <p:txEl>
                                              <p:pRg st="1" end="1"/>
                                            </p:txEl>
                                          </p:spTgt>
                                        </p:tgtEl>
                                        <p:attrNameLst>
                                          <p:attrName>ppt_x</p:attrName>
                                          <p:attrName>ppt_y</p:attrName>
                                        </p:attrNameLst>
                                      </p:cBhvr>
                                    </p:animMotion>
                                    <p:animRot by="1500000">
                                      <p:cBhvr>
                                        <p:cTn id="42" dur="125" fill="hold">
                                          <p:stCondLst>
                                            <p:cond delay="0"/>
                                          </p:stCondLst>
                                        </p:cTn>
                                        <p:tgtEl>
                                          <p:spTgt spid="19458">
                                            <p:txEl>
                                              <p:pRg st="1" end="1"/>
                                            </p:txEl>
                                          </p:spTgt>
                                        </p:tgtEl>
                                        <p:attrNameLst>
                                          <p:attrName>r</p:attrName>
                                        </p:attrNameLst>
                                      </p:cBhvr>
                                    </p:animRot>
                                    <p:animRot by="-1500000">
                                      <p:cBhvr>
                                        <p:cTn id="43" dur="125" fill="hold">
                                          <p:stCondLst>
                                            <p:cond delay="125"/>
                                          </p:stCondLst>
                                        </p:cTn>
                                        <p:tgtEl>
                                          <p:spTgt spid="19458">
                                            <p:txEl>
                                              <p:pRg st="1" end="1"/>
                                            </p:txEl>
                                          </p:spTgt>
                                        </p:tgtEl>
                                        <p:attrNameLst>
                                          <p:attrName>r</p:attrName>
                                        </p:attrNameLst>
                                      </p:cBhvr>
                                    </p:animRot>
                                    <p:animRot by="-1500000">
                                      <p:cBhvr>
                                        <p:cTn id="44" dur="125" fill="hold">
                                          <p:stCondLst>
                                            <p:cond delay="250"/>
                                          </p:stCondLst>
                                        </p:cTn>
                                        <p:tgtEl>
                                          <p:spTgt spid="19458">
                                            <p:txEl>
                                              <p:pRg st="1" end="1"/>
                                            </p:txEl>
                                          </p:spTgt>
                                        </p:tgtEl>
                                        <p:attrNameLst>
                                          <p:attrName>r</p:attrName>
                                        </p:attrNameLst>
                                      </p:cBhvr>
                                    </p:animRot>
                                    <p:animRot by="1500000">
                                      <p:cBhvr>
                                        <p:cTn id="45" dur="125" fill="hold">
                                          <p:stCondLst>
                                            <p:cond delay="375"/>
                                          </p:stCondLst>
                                        </p:cTn>
                                        <p:tgtEl>
                                          <p:spTgt spid="19458">
                                            <p:txEl>
                                              <p:pRg st="1" end="1"/>
                                            </p:txEl>
                                          </p:spTgt>
                                        </p:tgtEl>
                                        <p:attrNameLst>
                                          <p:attrName>r</p:attrName>
                                        </p:attrNameLst>
                                      </p:cBhvr>
                                    </p:animRot>
                                  </p:childTnLst>
                                </p:cTn>
                              </p:par>
                              <p:par>
                                <p:cTn id="46" presetID="34" presetClass="emph" presetSubtype="0" fill="hold" nodeType="withEffect">
                                  <p:stCondLst>
                                    <p:cond delay="0"/>
                                  </p:stCondLst>
                                  <p:iterate type="lt">
                                    <p:tmPct val="10000"/>
                                  </p:iterate>
                                  <p:childTnLst>
                                    <p:animMotion origin="layout" path="M 0.0 0.0 L 0.0 -0.07213" pathEditMode="relative" ptsTypes="">
                                      <p:cBhvr>
                                        <p:cTn id="47" dur="250" accel="50000" decel="50000" autoRev="1" fill="hold">
                                          <p:stCondLst>
                                            <p:cond delay="0"/>
                                          </p:stCondLst>
                                        </p:cTn>
                                        <p:tgtEl>
                                          <p:spTgt spid="19458">
                                            <p:txEl>
                                              <p:pRg st="2" end="2"/>
                                            </p:txEl>
                                          </p:spTgt>
                                        </p:tgtEl>
                                        <p:attrNameLst>
                                          <p:attrName>ppt_x</p:attrName>
                                          <p:attrName>ppt_y</p:attrName>
                                        </p:attrNameLst>
                                      </p:cBhvr>
                                    </p:animMotion>
                                    <p:animRot by="1500000">
                                      <p:cBhvr>
                                        <p:cTn id="48" dur="125" fill="hold">
                                          <p:stCondLst>
                                            <p:cond delay="0"/>
                                          </p:stCondLst>
                                        </p:cTn>
                                        <p:tgtEl>
                                          <p:spTgt spid="19458">
                                            <p:txEl>
                                              <p:pRg st="2" end="2"/>
                                            </p:txEl>
                                          </p:spTgt>
                                        </p:tgtEl>
                                        <p:attrNameLst>
                                          <p:attrName>r</p:attrName>
                                        </p:attrNameLst>
                                      </p:cBhvr>
                                    </p:animRot>
                                    <p:animRot by="-1500000">
                                      <p:cBhvr>
                                        <p:cTn id="49" dur="125" fill="hold">
                                          <p:stCondLst>
                                            <p:cond delay="125"/>
                                          </p:stCondLst>
                                        </p:cTn>
                                        <p:tgtEl>
                                          <p:spTgt spid="19458">
                                            <p:txEl>
                                              <p:pRg st="2" end="2"/>
                                            </p:txEl>
                                          </p:spTgt>
                                        </p:tgtEl>
                                        <p:attrNameLst>
                                          <p:attrName>r</p:attrName>
                                        </p:attrNameLst>
                                      </p:cBhvr>
                                    </p:animRot>
                                    <p:animRot by="-1500000">
                                      <p:cBhvr>
                                        <p:cTn id="50" dur="125" fill="hold">
                                          <p:stCondLst>
                                            <p:cond delay="250"/>
                                          </p:stCondLst>
                                        </p:cTn>
                                        <p:tgtEl>
                                          <p:spTgt spid="19458">
                                            <p:txEl>
                                              <p:pRg st="2" end="2"/>
                                            </p:txEl>
                                          </p:spTgt>
                                        </p:tgtEl>
                                        <p:attrNameLst>
                                          <p:attrName>r</p:attrName>
                                        </p:attrNameLst>
                                      </p:cBhvr>
                                    </p:animRot>
                                    <p:animRot by="1500000">
                                      <p:cBhvr>
                                        <p:cTn id="51" dur="125" fill="hold">
                                          <p:stCondLst>
                                            <p:cond delay="375"/>
                                          </p:stCondLst>
                                        </p:cTn>
                                        <p:tgtEl>
                                          <p:spTgt spid="19458">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305342"/>
            <a:ext cx="4572000" cy="923330"/>
          </a:xfrm>
          <a:prstGeom prst="rect">
            <a:avLst/>
          </a:prstGeom>
        </p:spPr>
        <p:txBody>
          <a:bodyPr>
            <a:spAutoFit/>
          </a:bodyPr>
          <a:lstStyle/>
          <a:p>
            <a:pPr>
              <a:buFont typeface="Wingdings" pitchFamily="2" charset="2"/>
              <a:buChar char="Ø"/>
            </a:pPr>
            <a:r>
              <a:rPr lang="en-US" dirty="0" smtClean="0">
                <a:solidFill>
                  <a:schemeClr val="bg1"/>
                </a:solidFill>
                <a:latin typeface="Times New Roman" pitchFamily="18" charset="0"/>
              </a:rPr>
              <a:t>Napoleon wanted Russia to stop trading with Great Britain, but Russia refused. </a:t>
            </a:r>
          </a:p>
          <a:p>
            <a:pPr>
              <a:buFont typeface="Wingdings" pitchFamily="2" charset="2"/>
              <a:buChar char="Ø"/>
            </a:pPr>
            <a:r>
              <a:rPr lang="en-US" dirty="0" smtClean="0">
                <a:solidFill>
                  <a:schemeClr val="bg1"/>
                </a:solidFill>
                <a:latin typeface="Times New Roman" pitchFamily="18" charset="0"/>
              </a:rPr>
              <a:t>In 1812 Napoleon was very eager to </a:t>
            </a:r>
            <a:r>
              <a:rPr lang="en-US" dirty="0" smtClean="0">
                <a:solidFill>
                  <a:schemeClr val="bg1"/>
                </a:solidFill>
                <a:latin typeface="Times New Roman" pitchFamily="18" charset="0"/>
              </a:rPr>
              <a:t>change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TotalTime>
  <Words>562</Words>
  <Application>Microsoft Office PowerPoint</Application>
  <PresentationFormat>On-screen Show (4:3)</PresentationFormat>
  <Paragraphs>38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Russia’s History</vt:lpstr>
      <vt:lpstr>The Kievan Rus</vt:lpstr>
      <vt:lpstr>Muscovy</vt:lpstr>
      <vt:lpstr>The Emperors</vt:lpstr>
      <vt:lpstr>Napoleon Bonaparte</vt:lpstr>
      <vt:lpstr>Napoleon Bonaparte </vt:lpstr>
      <vt:lpstr>World War 1</vt:lpstr>
      <vt:lpstr>Slide 8</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Russia’s History</dc:title>
  <dc:creator> Mahmoud Elhashash</dc:creator>
  <cp:lastModifiedBy> Mahmoud Elhashash</cp:lastModifiedBy>
  <cp:revision>14</cp:revision>
  <dcterms:created xsi:type="dcterms:W3CDTF">2010-12-14T00:18:38Z</dcterms:created>
  <dcterms:modified xsi:type="dcterms:W3CDTF">2010-12-20T22:08:54Z</dcterms:modified>
</cp:coreProperties>
</file>